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9" r:id="rId2"/>
    <p:sldId id="256" r:id="rId3"/>
    <p:sldId id="257" r:id="rId4"/>
    <p:sldId id="259" r:id="rId5"/>
    <p:sldId id="260" r:id="rId6"/>
    <p:sldId id="282" r:id="rId7"/>
    <p:sldId id="283" r:id="rId8"/>
    <p:sldId id="284" r:id="rId9"/>
    <p:sldId id="285" r:id="rId10"/>
    <p:sldId id="286" r:id="rId11"/>
    <p:sldId id="287" r:id="rId12"/>
    <p:sldId id="288" r:id="rId13"/>
    <p:sldId id="289" r:id="rId14"/>
    <p:sldId id="290" r:id="rId15"/>
    <p:sldId id="291" r:id="rId16"/>
    <p:sldId id="292" r:id="rId17"/>
    <p:sldId id="295" r:id="rId18"/>
    <p:sldId id="296" r:id="rId19"/>
    <p:sldId id="297" r:id="rId20"/>
    <p:sldId id="293" r:id="rId21"/>
    <p:sldId id="261" r:id="rId22"/>
    <p:sldId id="262" r:id="rId23"/>
    <p:sldId id="263" r:id="rId24"/>
    <p:sldId id="264" r:id="rId25"/>
    <p:sldId id="265" r:id="rId26"/>
    <p:sldId id="266" r:id="rId27"/>
    <p:sldId id="268" r:id="rId28"/>
    <p:sldId id="267" r:id="rId29"/>
    <p:sldId id="270" r:id="rId30"/>
    <p:sldId id="273" r:id="rId31"/>
    <p:sldId id="274" r:id="rId32"/>
    <p:sldId id="275" r:id="rId33"/>
    <p:sldId id="276" r:id="rId34"/>
    <p:sldId id="278" r:id="rId35"/>
    <p:sldId id="28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842" autoAdjust="0"/>
  </p:normalViewPr>
  <p:slideViewPr>
    <p:cSldViewPr>
      <p:cViewPr varScale="1">
        <p:scale>
          <a:sx n="67" d="100"/>
          <a:sy n="67" d="100"/>
        </p:scale>
        <p:origin x="1260"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799698-BB9D-42A1-8542-33CCF2F463FE}" type="datetimeFigureOut">
              <a:rPr lang="en-US" smtClean="0"/>
              <a:pPr/>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788276-4673-440A-A7AD-F07B906A690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99698-BB9D-42A1-8542-33CCF2F463FE}" type="datetimeFigureOut">
              <a:rPr lang="en-US" smtClean="0"/>
              <a:pPr/>
              <a:t>11/12/2020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88276-4673-440A-A7AD-F07B906A690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hitapragnya.wordpress.com/page/2/"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0.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1.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2.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3.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4.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 Id="rId5" Type="http://schemas.openxmlformats.org/officeDocument/2006/relationships/hyperlink" Target="https://sthitapragnya.wordpress.com/page/2/" TargetMode="External"/><Relationship Id="rId4" Type="http://schemas.openxmlformats.org/officeDocument/2006/relationships/image" Target="../media/image1.gif"/></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hyperlink" Target="https://sthitapragnya.wordpress.com/page/2/" TargetMode="External"/><Relationship Id="rId4" Type="http://schemas.openxmlformats.org/officeDocument/2006/relationships/image" Target="../media/image1.gif"/></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8.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 Id="rId5" Type="http://schemas.openxmlformats.org/officeDocument/2006/relationships/hyperlink" Target="https://sthitapragnya.wordpress.com/page/2/" TargetMode="External"/><Relationship Id="rId4" Type="http://schemas.openxmlformats.org/officeDocument/2006/relationships/image" Target="../media/image1.gif"/></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5" Type="http://schemas.openxmlformats.org/officeDocument/2006/relationships/hyperlink" Target="https://sthitapragnya.wordpress.com/page/2/" TargetMode="External"/><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hyperlink" Target="https://sthitapragnya.wordpress.com/page/2/" TargetMode="External"/><Relationship Id="rId4" Type="http://schemas.openxmlformats.org/officeDocument/2006/relationships/image" Target="../media/image1.gif"/></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5.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6.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7.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8.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9.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0.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1.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2.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3.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4.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5.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6.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7.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5.jpe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6.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hyperlink" Target="https://sthitapragnya.wordpress.com/page/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E2C6-48DF-4E12-A692-5CE7E0AF66A1}"/>
              </a:ext>
            </a:extLst>
          </p:cNvPr>
          <p:cNvSpPr>
            <a:spLocks noGrp="1"/>
          </p:cNvSpPr>
          <p:nvPr>
            <p:ph type="ctrTitle"/>
          </p:nvPr>
        </p:nvSpPr>
        <p:spPr>
          <a:xfrm>
            <a:off x="685800" y="2756545"/>
            <a:ext cx="7772400" cy="893961"/>
          </a:xfrm>
        </p:spPr>
        <p:txBody>
          <a:bodyPr/>
          <a:lstStyle/>
          <a:p>
            <a:r>
              <a:rPr lang="en-US" b="1" dirty="0">
                <a:latin typeface="Times New Roman" panose="02020603050405020304" pitchFamily="18" charset="0"/>
                <a:cs typeface="Times New Roman" panose="02020603050405020304" pitchFamily="18" charset="0"/>
              </a:rPr>
              <a:t>Get Diwali decorations @home </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F4FC1D0-019A-474F-AE58-F9F5D3C6A1DC}"/>
              </a:ext>
            </a:extLst>
          </p:cNvPr>
          <p:cNvSpPr>
            <a:spLocks noGrp="1"/>
          </p:cNvSpPr>
          <p:nvPr>
            <p:ph type="subTitle" idx="1"/>
          </p:nvPr>
        </p:nvSpPr>
        <p:spPr/>
        <p:txBody>
          <a:bodyPr>
            <a:noAutofit/>
          </a:bodyPr>
          <a:lstStyle/>
          <a:p>
            <a:r>
              <a:rPr lang="en-US" sz="2400" dirty="0">
                <a:latin typeface="Times New Roman" panose="02020603050405020304" pitchFamily="18" charset="0"/>
                <a:cs typeface="Times New Roman" panose="02020603050405020304" pitchFamily="18" charset="0"/>
              </a:rPr>
              <a:t>Diwali, the festival of lights and happiness. During this time of pandemic we took initiative to stand still by offering handcrafted Diwali decorations at best price in the city whereas quality is something that we ensure. For any orders you can reach @8527429924/9711851852. No delivery charges on any order above Rs.3000.</a:t>
            </a:r>
            <a:endParaRPr lang="en-IN" sz="24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011EC86-D036-4FEF-A4F6-90AE2CA1B30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04776"/>
            <a:ext cx="9144000" cy="2502421"/>
          </a:xfrm>
          <a:prstGeom prst="rect">
            <a:avLst/>
          </a:prstGeom>
        </p:spPr>
      </p:pic>
    </p:spTree>
    <p:extLst>
      <p:ext uri="{BB962C8B-B14F-4D97-AF65-F5344CB8AC3E}">
        <p14:creationId xmlns:p14="http://schemas.microsoft.com/office/powerpoint/2010/main" val="3625745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48A2-23EB-4EE6-ADB9-3A39BA1EA45B}"/>
              </a:ext>
            </a:extLst>
          </p:cNvPr>
          <p:cNvSpPr>
            <a:spLocks noGrp="1"/>
          </p:cNvSpPr>
          <p:nvPr>
            <p:ph type="title"/>
          </p:nvPr>
        </p:nvSpPr>
        <p:spPr/>
        <p:txBody>
          <a:bodyPr/>
          <a:lstStyle/>
          <a:p>
            <a:r>
              <a:rPr lang="en-US" dirty="0"/>
              <a:t>Rangoli designed Diya</a:t>
            </a:r>
            <a:br>
              <a:rPr lang="en-US" dirty="0"/>
            </a:br>
            <a:r>
              <a:rPr lang="en-US" dirty="0"/>
              <a:t>             (Big)</a:t>
            </a:r>
            <a:endParaRPr lang="en-IN" dirty="0"/>
          </a:p>
        </p:txBody>
      </p:sp>
      <p:pic>
        <p:nvPicPr>
          <p:cNvPr id="6" name="Content Placeholder 5">
            <a:extLst>
              <a:ext uri="{FF2B5EF4-FFF2-40B4-BE49-F238E27FC236}">
                <a16:creationId xmlns:a16="http://schemas.microsoft.com/office/drawing/2014/main" id="{D085417C-4218-40C0-9D62-02EA4996D3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370175"/>
            <a:ext cx="5111750" cy="5658862"/>
          </a:xfrm>
        </p:spPr>
      </p:pic>
      <p:sp>
        <p:nvSpPr>
          <p:cNvPr id="4" name="Text Placeholder 3">
            <a:extLst>
              <a:ext uri="{FF2B5EF4-FFF2-40B4-BE49-F238E27FC236}">
                <a16:creationId xmlns:a16="http://schemas.microsoft.com/office/drawing/2014/main" id="{4B0A0AE4-8D64-4B6A-957C-702818514ACA}"/>
              </a:ext>
            </a:extLst>
          </p:cNvPr>
          <p:cNvSpPr>
            <a:spLocks noGrp="1"/>
          </p:cNvSpPr>
          <p:nvPr>
            <p:ph type="body" sz="half" idx="2"/>
          </p:nvPr>
        </p:nvSpPr>
        <p:spPr/>
        <p:txBody>
          <a:bodyPr/>
          <a:lstStyle/>
          <a:p>
            <a:endParaRPr lang="en-US" dirty="0"/>
          </a:p>
          <a:p>
            <a:endParaRPr lang="en-IN" dirty="0"/>
          </a:p>
          <a:p>
            <a:r>
              <a:rPr lang="en-IN" dirty="0"/>
              <a:t>                     </a:t>
            </a:r>
            <a:r>
              <a:rPr lang="en-IN" sz="1600" dirty="0"/>
              <a:t>Code – 1110</a:t>
            </a:r>
          </a:p>
          <a:p>
            <a:endParaRPr lang="en-IN" sz="1600" dirty="0"/>
          </a:p>
          <a:p>
            <a:r>
              <a:rPr lang="en-IN" sz="1600" dirty="0"/>
              <a:t>                 Rs.60 per piece</a:t>
            </a:r>
          </a:p>
        </p:txBody>
      </p:sp>
      <p:pic>
        <p:nvPicPr>
          <p:cNvPr id="5" name="Picture 4">
            <a:extLst>
              <a:ext uri="{FF2B5EF4-FFF2-40B4-BE49-F238E27FC236}">
                <a16:creationId xmlns:a16="http://schemas.microsoft.com/office/drawing/2014/main" id="{6FBDB461-7350-4414-A7C2-ACF50AEF809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646390"/>
            <a:ext cx="9144000" cy="1277938"/>
          </a:xfrm>
          <a:prstGeom prst="rect">
            <a:avLst/>
          </a:prstGeom>
        </p:spPr>
      </p:pic>
    </p:spTree>
    <p:extLst>
      <p:ext uri="{BB962C8B-B14F-4D97-AF65-F5344CB8AC3E}">
        <p14:creationId xmlns:p14="http://schemas.microsoft.com/office/powerpoint/2010/main" val="377241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380D0-F246-4E88-89FB-A256A7F0D6C2}"/>
              </a:ext>
            </a:extLst>
          </p:cNvPr>
          <p:cNvSpPr>
            <a:spLocks noGrp="1"/>
          </p:cNvSpPr>
          <p:nvPr>
            <p:ph type="title"/>
          </p:nvPr>
        </p:nvSpPr>
        <p:spPr/>
        <p:txBody>
          <a:bodyPr/>
          <a:lstStyle/>
          <a:p>
            <a:r>
              <a:rPr lang="en-US" dirty="0"/>
              <a:t>Pink silver </a:t>
            </a:r>
            <a:r>
              <a:rPr lang="en-US" dirty="0" err="1"/>
              <a:t>diya</a:t>
            </a:r>
            <a:r>
              <a:rPr lang="en-US" dirty="0"/>
              <a:t> with stand</a:t>
            </a:r>
            <a:br>
              <a:rPr lang="en-US" dirty="0"/>
            </a:br>
            <a:r>
              <a:rPr lang="en-US" dirty="0"/>
              <a:t>                 (Big)</a:t>
            </a:r>
            <a:endParaRPr lang="en-IN" dirty="0"/>
          </a:p>
        </p:txBody>
      </p:sp>
      <p:pic>
        <p:nvPicPr>
          <p:cNvPr id="6" name="Content Placeholder 5">
            <a:extLst>
              <a:ext uri="{FF2B5EF4-FFF2-40B4-BE49-F238E27FC236}">
                <a16:creationId xmlns:a16="http://schemas.microsoft.com/office/drawing/2014/main" id="{12255FCE-942E-4000-AF26-0CB5A45D3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314546"/>
            <a:ext cx="5111750" cy="5770121"/>
          </a:xfrm>
        </p:spPr>
      </p:pic>
      <p:sp>
        <p:nvSpPr>
          <p:cNvPr id="4" name="Text Placeholder 3">
            <a:extLst>
              <a:ext uri="{FF2B5EF4-FFF2-40B4-BE49-F238E27FC236}">
                <a16:creationId xmlns:a16="http://schemas.microsoft.com/office/drawing/2014/main" id="{056B0E59-A260-4BD5-8FE6-40EF3B9C1BC1}"/>
              </a:ext>
            </a:extLst>
          </p:cNvPr>
          <p:cNvSpPr>
            <a:spLocks noGrp="1"/>
          </p:cNvSpPr>
          <p:nvPr>
            <p:ph type="body" sz="half" idx="2"/>
          </p:nvPr>
        </p:nvSpPr>
        <p:spPr/>
        <p:txBody>
          <a:bodyPr/>
          <a:lstStyle/>
          <a:p>
            <a:endParaRPr lang="en-US" dirty="0"/>
          </a:p>
          <a:p>
            <a:endParaRPr lang="en-IN" dirty="0"/>
          </a:p>
          <a:p>
            <a:r>
              <a:rPr lang="en-IN" sz="1600" dirty="0"/>
              <a:t>                       Code- 1112</a:t>
            </a:r>
          </a:p>
          <a:p>
            <a:endParaRPr lang="en-IN" sz="1600" dirty="0"/>
          </a:p>
          <a:p>
            <a:r>
              <a:rPr lang="en-IN" sz="1600" dirty="0"/>
              <a:t>                   Rs. 70 per piece</a:t>
            </a:r>
          </a:p>
        </p:txBody>
      </p:sp>
      <p:pic>
        <p:nvPicPr>
          <p:cNvPr id="5" name="Picture 4">
            <a:extLst>
              <a:ext uri="{FF2B5EF4-FFF2-40B4-BE49-F238E27FC236}">
                <a16:creationId xmlns:a16="http://schemas.microsoft.com/office/drawing/2014/main" id="{D77B42D4-9E2F-4F5A-AB2C-7D46FFE3E99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762278"/>
            <a:ext cx="9144000" cy="1162050"/>
          </a:xfrm>
          <a:prstGeom prst="rect">
            <a:avLst/>
          </a:prstGeom>
        </p:spPr>
      </p:pic>
    </p:spTree>
    <p:extLst>
      <p:ext uri="{BB962C8B-B14F-4D97-AF65-F5344CB8AC3E}">
        <p14:creationId xmlns:p14="http://schemas.microsoft.com/office/powerpoint/2010/main" val="3531714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2140-D388-42DD-A953-5D0CC3DCC980}"/>
              </a:ext>
            </a:extLst>
          </p:cNvPr>
          <p:cNvSpPr>
            <a:spLocks noGrp="1"/>
          </p:cNvSpPr>
          <p:nvPr>
            <p:ph type="title"/>
          </p:nvPr>
        </p:nvSpPr>
        <p:spPr/>
        <p:txBody>
          <a:bodyPr/>
          <a:lstStyle/>
          <a:p>
            <a:r>
              <a:rPr lang="en-US" dirty="0"/>
              <a:t>      Floral designed </a:t>
            </a:r>
            <a:r>
              <a:rPr lang="en-US" dirty="0" err="1"/>
              <a:t>diya</a:t>
            </a:r>
            <a:br>
              <a:rPr lang="en-US" dirty="0"/>
            </a:br>
            <a:r>
              <a:rPr lang="en-US" dirty="0"/>
              <a:t>                   (Big)</a:t>
            </a:r>
            <a:endParaRPr lang="en-IN" dirty="0"/>
          </a:p>
        </p:txBody>
      </p:sp>
      <p:pic>
        <p:nvPicPr>
          <p:cNvPr id="6" name="Content Placeholder 5">
            <a:extLst>
              <a:ext uri="{FF2B5EF4-FFF2-40B4-BE49-F238E27FC236}">
                <a16:creationId xmlns:a16="http://schemas.microsoft.com/office/drawing/2014/main" id="{9526634D-A0E1-4A37-AC0E-51FB0AA442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7766" y="273050"/>
            <a:ext cx="5066318" cy="5853113"/>
          </a:xfrm>
        </p:spPr>
      </p:pic>
      <p:sp>
        <p:nvSpPr>
          <p:cNvPr id="4" name="Text Placeholder 3">
            <a:extLst>
              <a:ext uri="{FF2B5EF4-FFF2-40B4-BE49-F238E27FC236}">
                <a16:creationId xmlns:a16="http://schemas.microsoft.com/office/drawing/2014/main" id="{E732F9C1-FE16-4772-8494-CF69C60CD4EC}"/>
              </a:ext>
            </a:extLst>
          </p:cNvPr>
          <p:cNvSpPr>
            <a:spLocks noGrp="1"/>
          </p:cNvSpPr>
          <p:nvPr>
            <p:ph type="body" sz="half" idx="2"/>
          </p:nvPr>
        </p:nvSpPr>
        <p:spPr/>
        <p:txBody>
          <a:bodyPr/>
          <a:lstStyle/>
          <a:p>
            <a:endParaRPr lang="en-US" dirty="0"/>
          </a:p>
          <a:p>
            <a:endParaRPr lang="en-IN" dirty="0"/>
          </a:p>
          <a:p>
            <a:r>
              <a:rPr lang="en-IN" dirty="0"/>
              <a:t>                      </a:t>
            </a:r>
            <a:r>
              <a:rPr lang="en-IN" sz="1600" dirty="0"/>
              <a:t>Code- 1113</a:t>
            </a:r>
          </a:p>
          <a:p>
            <a:endParaRPr lang="en-IN" sz="1600" dirty="0"/>
          </a:p>
          <a:p>
            <a:r>
              <a:rPr lang="en-IN" sz="1600" dirty="0"/>
              <a:t>                  Rs.50 per piece</a:t>
            </a:r>
          </a:p>
        </p:txBody>
      </p:sp>
      <p:pic>
        <p:nvPicPr>
          <p:cNvPr id="5" name="Picture 4">
            <a:extLst>
              <a:ext uri="{FF2B5EF4-FFF2-40B4-BE49-F238E27FC236}">
                <a16:creationId xmlns:a16="http://schemas.microsoft.com/office/drawing/2014/main" id="{709EED2E-513E-4AE5-901C-097C524FAD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extLst>
      <p:ext uri="{BB962C8B-B14F-4D97-AF65-F5344CB8AC3E}">
        <p14:creationId xmlns:p14="http://schemas.microsoft.com/office/powerpoint/2010/main" val="3991345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61B8-9E68-47B4-83F7-F72B88402EC5}"/>
              </a:ext>
            </a:extLst>
          </p:cNvPr>
          <p:cNvSpPr>
            <a:spLocks noGrp="1"/>
          </p:cNvSpPr>
          <p:nvPr>
            <p:ph type="title"/>
          </p:nvPr>
        </p:nvSpPr>
        <p:spPr>
          <a:xfrm>
            <a:off x="457200" y="273050"/>
            <a:ext cx="3008313" cy="1189990"/>
          </a:xfrm>
        </p:spPr>
        <p:txBody>
          <a:bodyPr>
            <a:normAutofit/>
          </a:bodyPr>
          <a:lstStyle/>
          <a:p>
            <a:r>
              <a:rPr lang="en-US" dirty="0"/>
              <a:t>Yellow silver </a:t>
            </a:r>
            <a:r>
              <a:rPr lang="en-US" dirty="0" err="1"/>
              <a:t>diya</a:t>
            </a:r>
            <a:r>
              <a:rPr lang="en-US" dirty="0"/>
              <a:t> with                 </a:t>
            </a:r>
            <a:br>
              <a:rPr lang="en-US" dirty="0"/>
            </a:br>
            <a:r>
              <a:rPr lang="en-US" dirty="0"/>
              <a:t>stand</a:t>
            </a:r>
            <a:br>
              <a:rPr lang="en-US" dirty="0"/>
            </a:br>
            <a:r>
              <a:rPr lang="en-US" dirty="0"/>
              <a:t>                 (Big)</a:t>
            </a:r>
            <a:endParaRPr lang="en-IN" dirty="0"/>
          </a:p>
        </p:txBody>
      </p:sp>
      <p:pic>
        <p:nvPicPr>
          <p:cNvPr id="6" name="Content Placeholder 5">
            <a:extLst>
              <a:ext uri="{FF2B5EF4-FFF2-40B4-BE49-F238E27FC236}">
                <a16:creationId xmlns:a16="http://schemas.microsoft.com/office/drawing/2014/main" id="{14FA806A-FFA4-432E-90C0-9C5F0C4AB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426496"/>
            <a:ext cx="5111750" cy="5546221"/>
          </a:xfrm>
        </p:spPr>
      </p:pic>
      <p:sp>
        <p:nvSpPr>
          <p:cNvPr id="4" name="Text Placeholder 3">
            <a:extLst>
              <a:ext uri="{FF2B5EF4-FFF2-40B4-BE49-F238E27FC236}">
                <a16:creationId xmlns:a16="http://schemas.microsoft.com/office/drawing/2014/main" id="{A77A52DD-BA64-4978-8D69-D78C7E33046B}"/>
              </a:ext>
            </a:extLst>
          </p:cNvPr>
          <p:cNvSpPr>
            <a:spLocks noGrp="1"/>
          </p:cNvSpPr>
          <p:nvPr>
            <p:ph type="body" sz="half" idx="2"/>
          </p:nvPr>
        </p:nvSpPr>
        <p:spPr/>
        <p:txBody>
          <a:bodyPr/>
          <a:lstStyle/>
          <a:p>
            <a:endParaRPr lang="en-US" dirty="0"/>
          </a:p>
          <a:p>
            <a:endParaRPr lang="en-IN" dirty="0"/>
          </a:p>
          <a:p>
            <a:r>
              <a:rPr lang="en-IN" dirty="0"/>
              <a:t>                           </a:t>
            </a:r>
            <a:r>
              <a:rPr lang="en-IN" sz="1600" dirty="0"/>
              <a:t>Code-1114</a:t>
            </a:r>
          </a:p>
          <a:p>
            <a:endParaRPr lang="en-IN" sz="1600" dirty="0"/>
          </a:p>
          <a:p>
            <a:r>
              <a:rPr lang="en-IN" sz="1600" dirty="0"/>
              <a:t>                    Rs. 70 per piece</a:t>
            </a:r>
          </a:p>
        </p:txBody>
      </p:sp>
      <p:pic>
        <p:nvPicPr>
          <p:cNvPr id="5" name="Picture 4">
            <a:extLst>
              <a:ext uri="{FF2B5EF4-FFF2-40B4-BE49-F238E27FC236}">
                <a16:creationId xmlns:a16="http://schemas.microsoft.com/office/drawing/2014/main" id="{A770FF06-954B-400B-A24A-8938FACBC10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extLst>
      <p:ext uri="{BB962C8B-B14F-4D97-AF65-F5344CB8AC3E}">
        <p14:creationId xmlns:p14="http://schemas.microsoft.com/office/powerpoint/2010/main" val="153441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DC7E-6BB0-490E-ACD5-B29A6F3BC891}"/>
              </a:ext>
            </a:extLst>
          </p:cNvPr>
          <p:cNvSpPr>
            <a:spLocks noGrp="1"/>
          </p:cNvSpPr>
          <p:nvPr>
            <p:ph type="title"/>
          </p:nvPr>
        </p:nvSpPr>
        <p:spPr/>
        <p:txBody>
          <a:bodyPr/>
          <a:lstStyle/>
          <a:p>
            <a:r>
              <a:rPr lang="en-US" dirty="0"/>
              <a:t>         </a:t>
            </a:r>
            <a:r>
              <a:rPr lang="en-US" dirty="0" err="1"/>
              <a:t>Colourful</a:t>
            </a:r>
            <a:r>
              <a:rPr lang="en-US" dirty="0"/>
              <a:t> </a:t>
            </a:r>
            <a:r>
              <a:rPr lang="en-US" dirty="0" err="1"/>
              <a:t>diya</a:t>
            </a:r>
            <a:r>
              <a:rPr lang="en-US" dirty="0"/>
              <a:t> </a:t>
            </a:r>
            <a:br>
              <a:rPr lang="en-US" dirty="0"/>
            </a:br>
            <a:r>
              <a:rPr lang="en-US" dirty="0"/>
              <a:t>              Set of 2</a:t>
            </a:r>
            <a:endParaRPr lang="en-IN" dirty="0"/>
          </a:p>
        </p:txBody>
      </p:sp>
      <p:pic>
        <p:nvPicPr>
          <p:cNvPr id="6" name="Content Placeholder 5">
            <a:extLst>
              <a:ext uri="{FF2B5EF4-FFF2-40B4-BE49-F238E27FC236}">
                <a16:creationId xmlns:a16="http://schemas.microsoft.com/office/drawing/2014/main" id="{AAE4149B-9C77-4025-98EE-E924E4D0BD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432885"/>
            <a:ext cx="5111750" cy="3533442"/>
          </a:xfrm>
        </p:spPr>
      </p:pic>
      <p:sp>
        <p:nvSpPr>
          <p:cNvPr id="4" name="Text Placeholder 3">
            <a:extLst>
              <a:ext uri="{FF2B5EF4-FFF2-40B4-BE49-F238E27FC236}">
                <a16:creationId xmlns:a16="http://schemas.microsoft.com/office/drawing/2014/main" id="{A7AAD068-CDA0-418F-A3BE-601E82D6DE9E}"/>
              </a:ext>
            </a:extLst>
          </p:cNvPr>
          <p:cNvSpPr>
            <a:spLocks noGrp="1"/>
          </p:cNvSpPr>
          <p:nvPr>
            <p:ph type="body" sz="half" idx="2"/>
          </p:nvPr>
        </p:nvSpPr>
        <p:spPr/>
        <p:txBody>
          <a:bodyPr/>
          <a:lstStyle/>
          <a:p>
            <a:endParaRPr lang="en-US" dirty="0"/>
          </a:p>
          <a:p>
            <a:endParaRPr lang="en-IN" dirty="0"/>
          </a:p>
          <a:p>
            <a:r>
              <a:rPr lang="en-IN" dirty="0"/>
              <a:t>                       </a:t>
            </a:r>
            <a:r>
              <a:rPr lang="en-IN" sz="1600" dirty="0"/>
              <a:t>Code- 1115</a:t>
            </a:r>
          </a:p>
          <a:p>
            <a:endParaRPr lang="en-IN" sz="1600" dirty="0"/>
          </a:p>
          <a:p>
            <a:r>
              <a:rPr lang="en-IN" sz="1600" dirty="0"/>
              <a:t>                  Rs.70 for a pair</a:t>
            </a:r>
          </a:p>
        </p:txBody>
      </p:sp>
      <p:pic>
        <p:nvPicPr>
          <p:cNvPr id="5" name="Picture 4">
            <a:extLst>
              <a:ext uri="{FF2B5EF4-FFF2-40B4-BE49-F238E27FC236}">
                <a16:creationId xmlns:a16="http://schemas.microsoft.com/office/drawing/2014/main" id="{16D3D86B-8593-4877-A55B-B9380D124ED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extLst>
      <p:ext uri="{BB962C8B-B14F-4D97-AF65-F5344CB8AC3E}">
        <p14:creationId xmlns:p14="http://schemas.microsoft.com/office/powerpoint/2010/main" val="1586564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DE7BA-2C55-4CB8-A801-EF20DE37407E}"/>
              </a:ext>
            </a:extLst>
          </p:cNvPr>
          <p:cNvSpPr>
            <a:spLocks noGrp="1"/>
          </p:cNvSpPr>
          <p:nvPr>
            <p:ph type="title"/>
          </p:nvPr>
        </p:nvSpPr>
        <p:spPr>
          <a:xfrm>
            <a:off x="533400" y="404664"/>
            <a:ext cx="8229600" cy="1143000"/>
          </a:xfrm>
        </p:spPr>
        <p:txBody>
          <a:bodyPr>
            <a:noAutofit/>
          </a:bodyPr>
          <a:lstStyle/>
          <a:p>
            <a:r>
              <a:rPr lang="en-US" sz="2400" b="1" dirty="0" err="1"/>
              <a:t>Handpainted</a:t>
            </a:r>
            <a:r>
              <a:rPr lang="en-US" sz="2400" dirty="0"/>
              <a:t> </a:t>
            </a:r>
            <a:r>
              <a:rPr lang="en-US" sz="2400" b="1" dirty="0" err="1"/>
              <a:t>diyas</a:t>
            </a:r>
            <a:br>
              <a:rPr lang="en-US" sz="2400" dirty="0"/>
            </a:br>
            <a:r>
              <a:rPr lang="en-US" sz="2000" dirty="0"/>
              <a:t>(Set of 6 small </a:t>
            </a:r>
            <a:r>
              <a:rPr lang="en-US" sz="2000" dirty="0" err="1"/>
              <a:t>diyas</a:t>
            </a:r>
            <a:r>
              <a:rPr lang="en-US" sz="2000" dirty="0"/>
              <a:t>) Code- 1116</a:t>
            </a:r>
            <a:br>
              <a:rPr lang="en-US" sz="2000" dirty="0"/>
            </a:br>
            <a:r>
              <a:rPr lang="en-US" sz="2000" dirty="0"/>
              <a:t>Rs.120 for a set of 6pcs                 </a:t>
            </a:r>
            <a:endParaRPr lang="en-IN" sz="2000" dirty="0"/>
          </a:p>
        </p:txBody>
      </p:sp>
      <p:pic>
        <p:nvPicPr>
          <p:cNvPr id="6" name="Content Placeholder 5">
            <a:extLst>
              <a:ext uri="{FF2B5EF4-FFF2-40B4-BE49-F238E27FC236}">
                <a16:creationId xmlns:a16="http://schemas.microsoft.com/office/drawing/2014/main" id="{1D65A132-DDF6-4267-B936-57069067A94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118042"/>
            <a:ext cx="4038600" cy="3490278"/>
          </a:xfrm>
        </p:spPr>
      </p:pic>
      <p:pic>
        <p:nvPicPr>
          <p:cNvPr id="8" name="Content Placeholder 7">
            <a:extLst>
              <a:ext uri="{FF2B5EF4-FFF2-40B4-BE49-F238E27FC236}">
                <a16:creationId xmlns:a16="http://schemas.microsoft.com/office/drawing/2014/main" id="{6477A1FE-BB95-4C29-8A7C-D38736E69F1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123440"/>
            <a:ext cx="4038600" cy="3484880"/>
          </a:xfrm>
        </p:spPr>
      </p:pic>
      <p:pic>
        <p:nvPicPr>
          <p:cNvPr id="5" name="Picture 4">
            <a:extLst>
              <a:ext uri="{FF2B5EF4-FFF2-40B4-BE49-F238E27FC236}">
                <a16:creationId xmlns:a16="http://schemas.microsoft.com/office/drawing/2014/main" id="{CBA32922-DD06-4F40-A81E-58B0563B27F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915372"/>
            <a:ext cx="9144000" cy="1047056"/>
          </a:xfrm>
          <a:prstGeom prst="rect">
            <a:avLst/>
          </a:prstGeom>
        </p:spPr>
      </p:pic>
    </p:spTree>
    <p:extLst>
      <p:ext uri="{BB962C8B-B14F-4D97-AF65-F5344CB8AC3E}">
        <p14:creationId xmlns:p14="http://schemas.microsoft.com/office/powerpoint/2010/main" val="246393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72D8-B6ED-45DF-87A0-69F16CAEC830}"/>
              </a:ext>
            </a:extLst>
          </p:cNvPr>
          <p:cNvSpPr>
            <a:spLocks noGrp="1"/>
          </p:cNvSpPr>
          <p:nvPr>
            <p:ph type="title"/>
          </p:nvPr>
        </p:nvSpPr>
        <p:spPr/>
        <p:txBody>
          <a:bodyPr>
            <a:noAutofit/>
          </a:bodyPr>
          <a:lstStyle/>
          <a:p>
            <a:r>
              <a:rPr lang="en-US" sz="3200" b="1" dirty="0" err="1"/>
              <a:t>Handpainted</a:t>
            </a:r>
            <a:r>
              <a:rPr lang="en-US" sz="3200" dirty="0"/>
              <a:t> </a:t>
            </a:r>
            <a:r>
              <a:rPr lang="en-US" sz="3200" b="1" dirty="0" err="1"/>
              <a:t>diyas</a:t>
            </a:r>
            <a:br>
              <a:rPr lang="en-US" sz="3200" dirty="0"/>
            </a:br>
            <a:r>
              <a:rPr lang="en-US" sz="2000" dirty="0"/>
              <a:t>(Set of 6 small </a:t>
            </a:r>
            <a:r>
              <a:rPr lang="en-US" sz="2000" dirty="0" err="1"/>
              <a:t>diyas</a:t>
            </a:r>
            <a:r>
              <a:rPr lang="en-US" sz="2000" dirty="0"/>
              <a:t>) Code- 1116</a:t>
            </a:r>
            <a:br>
              <a:rPr lang="en-US" sz="2000" dirty="0"/>
            </a:br>
            <a:r>
              <a:rPr lang="en-US" sz="2000" dirty="0"/>
              <a:t>Rs.120 for set of 6 pcs</a:t>
            </a:r>
            <a:endParaRPr lang="en-IN" sz="2000" dirty="0"/>
          </a:p>
        </p:txBody>
      </p:sp>
      <p:pic>
        <p:nvPicPr>
          <p:cNvPr id="6" name="Content Placeholder 5">
            <a:extLst>
              <a:ext uri="{FF2B5EF4-FFF2-40B4-BE49-F238E27FC236}">
                <a16:creationId xmlns:a16="http://schemas.microsoft.com/office/drawing/2014/main" id="{E00FCF67-3A8A-47A5-961A-74996AC5EF2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8639" y="1600200"/>
            <a:ext cx="3635721" cy="4525963"/>
          </a:xfrm>
        </p:spPr>
      </p:pic>
      <p:pic>
        <p:nvPicPr>
          <p:cNvPr id="8" name="Content Placeholder 7">
            <a:extLst>
              <a:ext uri="{FF2B5EF4-FFF2-40B4-BE49-F238E27FC236}">
                <a16:creationId xmlns:a16="http://schemas.microsoft.com/office/drawing/2014/main" id="{6BFA3300-CD28-45F6-897A-CCA8E74F054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600200"/>
            <a:ext cx="4038600" cy="4525963"/>
          </a:xfrm>
        </p:spPr>
      </p:pic>
      <p:pic>
        <p:nvPicPr>
          <p:cNvPr id="5" name="Picture 4">
            <a:extLst>
              <a:ext uri="{FF2B5EF4-FFF2-40B4-BE49-F238E27FC236}">
                <a16:creationId xmlns:a16="http://schemas.microsoft.com/office/drawing/2014/main" id="{BF66D5D9-F9F4-4726-8FA1-C540A6E7873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915372"/>
            <a:ext cx="9144000" cy="1047056"/>
          </a:xfrm>
          <a:prstGeom prst="rect">
            <a:avLst/>
          </a:prstGeom>
        </p:spPr>
      </p:pic>
    </p:spTree>
    <p:extLst>
      <p:ext uri="{BB962C8B-B14F-4D97-AF65-F5344CB8AC3E}">
        <p14:creationId xmlns:p14="http://schemas.microsoft.com/office/powerpoint/2010/main" val="316045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D86579-70F3-41FE-B671-B8B2607DFE7C}"/>
              </a:ext>
            </a:extLst>
          </p:cNvPr>
          <p:cNvSpPr>
            <a:spLocks noGrp="1"/>
          </p:cNvSpPr>
          <p:nvPr>
            <p:ph type="title"/>
          </p:nvPr>
        </p:nvSpPr>
        <p:spPr/>
        <p:txBody>
          <a:bodyPr/>
          <a:lstStyle/>
          <a:p>
            <a:r>
              <a:rPr lang="en-US" dirty="0"/>
              <a:t>Tealight with golden        holder (set of 6pcs)</a:t>
            </a:r>
            <a:endParaRPr lang="en-IN" dirty="0"/>
          </a:p>
        </p:txBody>
      </p:sp>
      <p:pic>
        <p:nvPicPr>
          <p:cNvPr id="9" name="Content Placeholder 8">
            <a:extLst>
              <a:ext uri="{FF2B5EF4-FFF2-40B4-BE49-F238E27FC236}">
                <a16:creationId xmlns:a16="http://schemas.microsoft.com/office/drawing/2014/main" id="{54918DA4-F982-49CB-889E-4825151A2B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962927"/>
            <a:ext cx="5111750" cy="4473359"/>
          </a:xfrm>
        </p:spPr>
      </p:pic>
      <p:sp>
        <p:nvSpPr>
          <p:cNvPr id="7" name="Text Placeholder 6">
            <a:extLst>
              <a:ext uri="{FF2B5EF4-FFF2-40B4-BE49-F238E27FC236}">
                <a16:creationId xmlns:a16="http://schemas.microsoft.com/office/drawing/2014/main" id="{9BE9A13B-FDA1-4361-BBC2-C138213E65B1}"/>
              </a:ext>
            </a:extLst>
          </p:cNvPr>
          <p:cNvSpPr>
            <a:spLocks noGrp="1"/>
          </p:cNvSpPr>
          <p:nvPr>
            <p:ph type="body" sz="half" idx="2"/>
          </p:nvPr>
        </p:nvSpPr>
        <p:spPr/>
        <p:txBody>
          <a:bodyPr/>
          <a:lstStyle/>
          <a:p>
            <a:endParaRPr lang="en-US" dirty="0"/>
          </a:p>
          <a:p>
            <a:endParaRPr lang="en-IN" dirty="0"/>
          </a:p>
          <a:p>
            <a:r>
              <a:rPr lang="en-IN" sz="1600" dirty="0"/>
              <a:t>                Code no. 1147</a:t>
            </a:r>
          </a:p>
          <a:p>
            <a:endParaRPr lang="en-IN" sz="1600" dirty="0"/>
          </a:p>
          <a:p>
            <a:r>
              <a:rPr lang="en-IN" sz="1600" dirty="0"/>
              <a:t>        Rs.75 for set of 6 </a:t>
            </a:r>
            <a:r>
              <a:rPr lang="en-IN" sz="1600" dirty="0" err="1"/>
              <a:t>diyas</a:t>
            </a:r>
            <a:endParaRPr lang="en-IN" sz="1600" dirty="0"/>
          </a:p>
        </p:txBody>
      </p:sp>
      <p:pic>
        <p:nvPicPr>
          <p:cNvPr id="6" name="Picture 5">
            <a:extLst>
              <a:ext uri="{FF2B5EF4-FFF2-40B4-BE49-F238E27FC236}">
                <a16:creationId xmlns:a16="http://schemas.microsoft.com/office/drawing/2014/main" id="{000422B2-8081-47FB-A5EF-BFA3D79D23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extLst>
      <p:ext uri="{BB962C8B-B14F-4D97-AF65-F5344CB8AC3E}">
        <p14:creationId xmlns:p14="http://schemas.microsoft.com/office/powerpoint/2010/main" val="2044554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BAED-4502-4A35-A0D8-671E6682A5B2}"/>
              </a:ext>
            </a:extLst>
          </p:cNvPr>
          <p:cNvSpPr>
            <a:spLocks noGrp="1"/>
          </p:cNvSpPr>
          <p:nvPr>
            <p:ph type="title"/>
          </p:nvPr>
        </p:nvSpPr>
        <p:spPr/>
        <p:txBody>
          <a:bodyPr>
            <a:normAutofit fontScale="90000"/>
          </a:bodyPr>
          <a:lstStyle/>
          <a:p>
            <a:r>
              <a:rPr lang="en-US" sz="3200" b="1" dirty="0"/>
              <a:t>Golden </a:t>
            </a:r>
            <a:r>
              <a:rPr lang="en-US" sz="3200" b="1" dirty="0" err="1"/>
              <a:t>diya</a:t>
            </a:r>
            <a:r>
              <a:rPr lang="en-US" sz="3200" b="1" dirty="0"/>
              <a:t>(medium)</a:t>
            </a:r>
            <a:br>
              <a:rPr lang="en-US" sz="3200" dirty="0"/>
            </a:br>
            <a:r>
              <a:rPr lang="en-US" sz="2400" dirty="0"/>
              <a:t>Set of 6 piece </a:t>
            </a:r>
            <a:r>
              <a:rPr lang="en-US" sz="2400" dirty="0" err="1"/>
              <a:t>diya</a:t>
            </a:r>
            <a:r>
              <a:rPr lang="en-US" sz="2400" dirty="0"/>
              <a:t>  Code-1149</a:t>
            </a:r>
            <a:br>
              <a:rPr lang="en-US" sz="2400" dirty="0"/>
            </a:br>
            <a:r>
              <a:rPr lang="en-US" sz="2400" dirty="0"/>
              <a:t>Rs. 150 for set of 6pcs</a:t>
            </a:r>
            <a:endParaRPr lang="en-IN" sz="2400" dirty="0"/>
          </a:p>
        </p:txBody>
      </p:sp>
      <p:pic>
        <p:nvPicPr>
          <p:cNvPr id="6" name="Content Placeholder 5">
            <a:extLst>
              <a:ext uri="{FF2B5EF4-FFF2-40B4-BE49-F238E27FC236}">
                <a16:creationId xmlns:a16="http://schemas.microsoft.com/office/drawing/2014/main" id="{4A148F4B-1DCD-4632-8E1E-2DB34A99236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576002"/>
            <a:ext cx="4038600" cy="2574358"/>
          </a:xfrm>
        </p:spPr>
      </p:pic>
      <p:pic>
        <p:nvPicPr>
          <p:cNvPr id="8" name="Content Placeholder 7">
            <a:extLst>
              <a:ext uri="{FF2B5EF4-FFF2-40B4-BE49-F238E27FC236}">
                <a16:creationId xmlns:a16="http://schemas.microsoft.com/office/drawing/2014/main" id="{69A57345-09F5-4D51-AA63-C745732238D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09191" y="1600200"/>
            <a:ext cx="3316617" cy="4525963"/>
          </a:xfrm>
        </p:spPr>
      </p:pic>
      <p:pic>
        <p:nvPicPr>
          <p:cNvPr id="5" name="Picture 4">
            <a:extLst>
              <a:ext uri="{FF2B5EF4-FFF2-40B4-BE49-F238E27FC236}">
                <a16:creationId xmlns:a16="http://schemas.microsoft.com/office/drawing/2014/main" id="{B56FF2D3-B40B-4C82-AFB9-6D812801E13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915372"/>
            <a:ext cx="9144000" cy="1047056"/>
          </a:xfrm>
          <a:prstGeom prst="rect">
            <a:avLst/>
          </a:prstGeom>
        </p:spPr>
      </p:pic>
    </p:spTree>
    <p:extLst>
      <p:ext uri="{BB962C8B-B14F-4D97-AF65-F5344CB8AC3E}">
        <p14:creationId xmlns:p14="http://schemas.microsoft.com/office/powerpoint/2010/main" val="2689679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AEEA9-9F62-4FE2-BEFF-8F2904E9DD22}"/>
              </a:ext>
            </a:extLst>
          </p:cNvPr>
          <p:cNvSpPr>
            <a:spLocks noGrp="1"/>
          </p:cNvSpPr>
          <p:nvPr>
            <p:ph type="title"/>
          </p:nvPr>
        </p:nvSpPr>
        <p:spPr/>
        <p:txBody>
          <a:bodyPr>
            <a:normAutofit fontScale="90000"/>
          </a:bodyPr>
          <a:lstStyle/>
          <a:p>
            <a:r>
              <a:rPr lang="en-US" sz="3600" b="1" dirty="0"/>
              <a:t>Golden </a:t>
            </a:r>
            <a:r>
              <a:rPr lang="en-US" sz="3600" b="1" dirty="0" err="1"/>
              <a:t>diya</a:t>
            </a:r>
            <a:r>
              <a:rPr lang="en-US" sz="3600" b="1" dirty="0"/>
              <a:t>(small)</a:t>
            </a:r>
            <a:br>
              <a:rPr lang="en-US" sz="3600" b="1" dirty="0"/>
            </a:br>
            <a:r>
              <a:rPr lang="en-US" sz="2700" dirty="0"/>
              <a:t>Set of 6 piece   Code- 1150</a:t>
            </a:r>
            <a:br>
              <a:rPr lang="en-US" sz="2700" dirty="0"/>
            </a:br>
            <a:r>
              <a:rPr lang="en-US" sz="2700" dirty="0"/>
              <a:t>Rs. 120 for set of 6pcs </a:t>
            </a:r>
            <a:r>
              <a:rPr lang="en-US" sz="2700" dirty="0" err="1"/>
              <a:t>diyas</a:t>
            </a:r>
            <a:endParaRPr lang="en-IN" sz="2700" dirty="0"/>
          </a:p>
        </p:txBody>
      </p:sp>
      <p:pic>
        <p:nvPicPr>
          <p:cNvPr id="6" name="Content Placeholder 5">
            <a:extLst>
              <a:ext uri="{FF2B5EF4-FFF2-40B4-BE49-F238E27FC236}">
                <a16:creationId xmlns:a16="http://schemas.microsoft.com/office/drawing/2014/main" id="{75BABA44-C2DE-4B77-99A3-00B8DA8B611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20091" y="1600200"/>
            <a:ext cx="3312818" cy="4525963"/>
          </a:xfrm>
        </p:spPr>
      </p:pic>
      <p:pic>
        <p:nvPicPr>
          <p:cNvPr id="8" name="Content Placeholder 7">
            <a:extLst>
              <a:ext uri="{FF2B5EF4-FFF2-40B4-BE49-F238E27FC236}">
                <a16:creationId xmlns:a16="http://schemas.microsoft.com/office/drawing/2014/main" id="{6462A0F0-FEAD-494D-961F-F3C030420A3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38161" y="1600200"/>
            <a:ext cx="3658678" cy="4525963"/>
          </a:xfrm>
        </p:spPr>
      </p:pic>
      <p:pic>
        <p:nvPicPr>
          <p:cNvPr id="5" name="Picture 4">
            <a:extLst>
              <a:ext uri="{FF2B5EF4-FFF2-40B4-BE49-F238E27FC236}">
                <a16:creationId xmlns:a16="http://schemas.microsoft.com/office/drawing/2014/main" id="{FD4FB24B-8581-45EB-BD51-8D39DF057EB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915372"/>
            <a:ext cx="9144000" cy="1047056"/>
          </a:xfrm>
          <a:prstGeom prst="rect">
            <a:avLst/>
          </a:prstGeom>
        </p:spPr>
      </p:pic>
    </p:spTree>
    <p:extLst>
      <p:ext uri="{BB962C8B-B14F-4D97-AF65-F5344CB8AC3E}">
        <p14:creationId xmlns:p14="http://schemas.microsoft.com/office/powerpoint/2010/main" val="44401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r>
              <a:rPr lang="en-US" dirty="0">
                <a:latin typeface="+mn-lt"/>
              </a:rPr>
              <a:t>Scented Pillar Candle</a:t>
            </a:r>
            <a:br>
              <a:rPr lang="en-US" dirty="0">
                <a:latin typeface="+mn-lt"/>
              </a:rPr>
            </a:br>
            <a:r>
              <a:rPr lang="en-US" b="0" dirty="0">
                <a:latin typeface="+mn-lt"/>
              </a:rPr>
              <a:t>        (</a:t>
            </a:r>
            <a:r>
              <a:rPr lang="en-US" b="0" dirty="0" err="1">
                <a:latin typeface="+mn-lt"/>
              </a:rPr>
              <a:t>colour</a:t>
            </a:r>
            <a:r>
              <a:rPr lang="en-US" b="0" dirty="0">
                <a:latin typeface="+mn-lt"/>
              </a:rPr>
              <a:t> may vary)</a:t>
            </a:r>
          </a:p>
        </p:txBody>
      </p:sp>
      <p:pic>
        <p:nvPicPr>
          <p:cNvPr id="7" name="Picture Placeholder 6" descr="98ec23f9-58b4-4988-93f9-7217f17b4c9f.JPG"/>
          <p:cNvPicPr>
            <a:picLocks noGrp="1" noChangeAspect="1"/>
          </p:cNvPicPr>
          <p:nvPr>
            <p:ph idx="1"/>
          </p:nvPr>
        </p:nvPicPr>
        <p:blipFill>
          <a:blip r:embed="rId2"/>
          <a:stretch>
            <a:fillRect/>
          </a:stretch>
        </p:blipFill>
        <p:spPr>
          <a:xfrm>
            <a:off x="3575050" y="631777"/>
            <a:ext cx="5111750" cy="5135659"/>
          </a:xfrm>
        </p:spPr>
      </p:pic>
      <p:sp>
        <p:nvSpPr>
          <p:cNvPr id="6" name="Text Placeholder 5"/>
          <p:cNvSpPr>
            <a:spLocks noGrp="1"/>
          </p:cNvSpPr>
          <p:nvPr>
            <p:ph type="body" sz="half" idx="2"/>
          </p:nvPr>
        </p:nvSpPr>
        <p:spPr/>
        <p:txBody>
          <a:bodyPr/>
          <a:lstStyle/>
          <a:p>
            <a:endParaRPr lang="en-US" dirty="0"/>
          </a:p>
          <a:p>
            <a:endParaRPr lang="en-US" dirty="0"/>
          </a:p>
          <a:p>
            <a:r>
              <a:rPr lang="en-US" dirty="0"/>
              <a:t>                   </a:t>
            </a:r>
            <a:r>
              <a:rPr lang="en-US" sz="1600" dirty="0"/>
              <a:t>Code no.- 1101</a:t>
            </a:r>
          </a:p>
          <a:p>
            <a:r>
              <a:rPr lang="en-US" sz="1600" dirty="0"/>
              <a:t>               Rs.110/ per piece</a:t>
            </a:r>
          </a:p>
          <a:p>
            <a:endParaRPr lang="en-US" dirty="0"/>
          </a:p>
          <a:p>
            <a:endParaRPr lang="en-US" dirty="0"/>
          </a:p>
        </p:txBody>
      </p:sp>
      <p:pic>
        <p:nvPicPr>
          <p:cNvPr id="5" name="Picture 4">
            <a:extLst>
              <a:ext uri="{FF2B5EF4-FFF2-40B4-BE49-F238E27FC236}">
                <a16:creationId xmlns:a16="http://schemas.microsoft.com/office/drawing/2014/main" id="{C720C668-60E3-4AEC-9125-313FCFC4EF7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257775"/>
            <a:ext cx="9144000" cy="16094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2A7D6-F4A3-4939-941E-E91115020CF0}"/>
              </a:ext>
            </a:extLst>
          </p:cNvPr>
          <p:cNvSpPr>
            <a:spLocks noGrp="1"/>
          </p:cNvSpPr>
          <p:nvPr>
            <p:ph type="title"/>
          </p:nvPr>
        </p:nvSpPr>
        <p:spPr/>
        <p:txBody>
          <a:bodyPr>
            <a:normAutofit fontScale="90000"/>
          </a:bodyPr>
          <a:lstStyle/>
          <a:p>
            <a:r>
              <a:rPr lang="en-US" sz="3200" b="1" dirty="0" err="1"/>
              <a:t>Colouful</a:t>
            </a:r>
            <a:r>
              <a:rPr lang="en-US" sz="3200" b="1" dirty="0"/>
              <a:t> hangings</a:t>
            </a:r>
            <a:br>
              <a:rPr lang="en-US" sz="3200" b="1" dirty="0"/>
            </a:br>
            <a:r>
              <a:rPr lang="en-US" sz="2200" dirty="0"/>
              <a:t>Set of 2 in one </a:t>
            </a:r>
            <a:r>
              <a:rPr lang="en-US" sz="2200" dirty="0" err="1"/>
              <a:t>colour</a:t>
            </a:r>
            <a:r>
              <a:rPr lang="en-US" sz="2200" dirty="0"/>
              <a:t>    Code- 1117</a:t>
            </a:r>
            <a:br>
              <a:rPr lang="en-US" sz="2200" dirty="0"/>
            </a:br>
            <a:r>
              <a:rPr lang="en-US" sz="2200" dirty="0"/>
              <a:t>Rs.140 for a pair</a:t>
            </a:r>
            <a:endParaRPr lang="en-IN" sz="2200" dirty="0"/>
          </a:p>
        </p:txBody>
      </p:sp>
      <p:pic>
        <p:nvPicPr>
          <p:cNvPr id="6" name="Content Placeholder 5">
            <a:extLst>
              <a:ext uri="{FF2B5EF4-FFF2-40B4-BE49-F238E27FC236}">
                <a16:creationId xmlns:a16="http://schemas.microsoft.com/office/drawing/2014/main" id="{12E07F00-7DA9-4701-860B-67F7BA0BB106}"/>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67961" y="1600200"/>
            <a:ext cx="3817077" cy="4525963"/>
          </a:xfrm>
        </p:spPr>
      </p:pic>
      <p:pic>
        <p:nvPicPr>
          <p:cNvPr id="8" name="Content Placeholder 7">
            <a:extLst>
              <a:ext uri="{FF2B5EF4-FFF2-40B4-BE49-F238E27FC236}">
                <a16:creationId xmlns:a16="http://schemas.microsoft.com/office/drawing/2014/main" id="{6932F834-0278-4425-A746-ADA63C16202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870392" y="1600200"/>
            <a:ext cx="3594215" cy="4525963"/>
          </a:xfrm>
        </p:spPr>
      </p:pic>
      <p:pic>
        <p:nvPicPr>
          <p:cNvPr id="5" name="Picture 4">
            <a:extLst>
              <a:ext uri="{FF2B5EF4-FFF2-40B4-BE49-F238E27FC236}">
                <a16:creationId xmlns:a16="http://schemas.microsoft.com/office/drawing/2014/main" id="{4E5E6BE3-8DF8-441D-B748-E22CB2A831F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915372"/>
            <a:ext cx="9144000" cy="1047056"/>
          </a:xfrm>
          <a:prstGeom prst="rect">
            <a:avLst/>
          </a:prstGeom>
        </p:spPr>
      </p:pic>
    </p:spTree>
    <p:extLst>
      <p:ext uri="{BB962C8B-B14F-4D97-AF65-F5344CB8AC3E}">
        <p14:creationId xmlns:p14="http://schemas.microsoft.com/office/powerpoint/2010/main" val="301481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Festive Tealight Holder</a:t>
            </a:r>
            <a:br>
              <a:rPr lang="en-US" dirty="0"/>
            </a:br>
            <a:r>
              <a:rPr lang="en-US" b="0" dirty="0"/>
              <a:t>      (</a:t>
            </a:r>
            <a:r>
              <a:rPr lang="en-US" b="0" dirty="0" err="1"/>
              <a:t>colour</a:t>
            </a:r>
            <a:r>
              <a:rPr lang="en-US" b="0" dirty="0"/>
              <a:t> may vary)</a:t>
            </a:r>
          </a:p>
        </p:txBody>
      </p:sp>
      <p:pic>
        <p:nvPicPr>
          <p:cNvPr id="5" name="Picture Placeholder 4" descr="3e510cdb-6eb1-4c62-a3ac-b85b94e458b4.JPG"/>
          <p:cNvPicPr>
            <a:picLocks noGrp="1" noChangeAspect="1"/>
          </p:cNvPicPr>
          <p:nvPr>
            <p:ph idx="1"/>
          </p:nvPr>
        </p:nvPicPr>
        <p:blipFill>
          <a:blip r:embed="rId2"/>
          <a:stretch>
            <a:fillRect/>
          </a:stretch>
        </p:blipFill>
        <p:spPr>
          <a:xfrm>
            <a:off x="3936007" y="273050"/>
            <a:ext cx="4389835" cy="5853113"/>
          </a:xfrm>
        </p:spPr>
      </p:pic>
      <p:sp>
        <p:nvSpPr>
          <p:cNvPr id="4" name="Text Placeholder 3"/>
          <p:cNvSpPr>
            <a:spLocks noGrp="1"/>
          </p:cNvSpPr>
          <p:nvPr>
            <p:ph type="body" sz="half" idx="2"/>
          </p:nvPr>
        </p:nvSpPr>
        <p:spPr/>
        <p:txBody>
          <a:bodyPr/>
          <a:lstStyle/>
          <a:p>
            <a:endParaRPr lang="en-US" dirty="0"/>
          </a:p>
          <a:p>
            <a:endParaRPr lang="en-US" dirty="0"/>
          </a:p>
          <a:p>
            <a:r>
              <a:rPr lang="en-US" sz="1600" dirty="0"/>
              <a:t>                   Code no. – 1118</a:t>
            </a:r>
          </a:p>
          <a:p>
            <a:endParaRPr lang="en-US" sz="1600" dirty="0"/>
          </a:p>
          <a:p>
            <a:r>
              <a:rPr lang="en-US" sz="1600" dirty="0"/>
              <a:t>                Rs.120 for set of 2pcs</a:t>
            </a:r>
          </a:p>
        </p:txBody>
      </p:sp>
      <p:pic>
        <p:nvPicPr>
          <p:cNvPr id="6" name="Picture 5">
            <a:extLst>
              <a:ext uri="{FF2B5EF4-FFF2-40B4-BE49-F238E27FC236}">
                <a16:creationId xmlns:a16="http://schemas.microsoft.com/office/drawing/2014/main" id="{F1E8EB4C-4BCF-4E06-89CA-E699506AA5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Floral </a:t>
            </a:r>
            <a:r>
              <a:rPr lang="en-US" dirty="0" err="1"/>
              <a:t>Tealight</a:t>
            </a:r>
            <a:r>
              <a:rPr lang="en-US" dirty="0"/>
              <a:t> Holder</a:t>
            </a:r>
          </a:p>
        </p:txBody>
      </p:sp>
      <p:pic>
        <p:nvPicPr>
          <p:cNvPr id="5" name="Picture Placeholder 4" descr="d8600c43-ff26-4bbf-ae65-eb865ba25d8c.JPG"/>
          <p:cNvPicPr>
            <a:picLocks noGrp="1" noChangeAspect="1"/>
          </p:cNvPicPr>
          <p:nvPr>
            <p:ph idx="1"/>
          </p:nvPr>
        </p:nvPicPr>
        <p:blipFill>
          <a:blip r:embed="rId2"/>
          <a:stretch>
            <a:fillRect/>
          </a:stretch>
        </p:blipFill>
        <p:spPr>
          <a:xfrm>
            <a:off x="3575050" y="1282700"/>
            <a:ext cx="5111750" cy="3833813"/>
          </a:xfrm>
        </p:spPr>
      </p:pic>
      <p:sp>
        <p:nvSpPr>
          <p:cNvPr id="4" name="Text Placeholder 3"/>
          <p:cNvSpPr>
            <a:spLocks noGrp="1"/>
          </p:cNvSpPr>
          <p:nvPr>
            <p:ph type="body" sz="half" idx="2"/>
          </p:nvPr>
        </p:nvSpPr>
        <p:spPr/>
        <p:txBody>
          <a:bodyPr/>
          <a:lstStyle/>
          <a:p>
            <a:endParaRPr lang="en-US" dirty="0"/>
          </a:p>
          <a:p>
            <a:endParaRPr lang="en-US" dirty="0"/>
          </a:p>
          <a:p>
            <a:r>
              <a:rPr lang="en-US" sz="1600" dirty="0"/>
              <a:t>               Code no. – 1118</a:t>
            </a:r>
          </a:p>
          <a:p>
            <a:endParaRPr lang="en-US" sz="1600" dirty="0"/>
          </a:p>
          <a:p>
            <a:r>
              <a:rPr lang="en-US" sz="1600" dirty="0"/>
              <a:t>            Rs.120 for set of 2 pcs</a:t>
            </a:r>
          </a:p>
          <a:p>
            <a:endParaRPr lang="en-US" dirty="0"/>
          </a:p>
        </p:txBody>
      </p:sp>
      <p:pic>
        <p:nvPicPr>
          <p:cNvPr id="6" name="Picture 5">
            <a:extLst>
              <a:ext uri="{FF2B5EF4-FFF2-40B4-BE49-F238E27FC236}">
                <a16:creationId xmlns:a16="http://schemas.microsoft.com/office/drawing/2014/main" id="{12035851-155F-44DB-9C9B-6C64772C075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Ganesha</a:t>
            </a:r>
            <a:r>
              <a:rPr lang="en-US" dirty="0"/>
              <a:t> Tealight Holder</a:t>
            </a:r>
            <a:br>
              <a:rPr lang="en-US" dirty="0"/>
            </a:br>
            <a:r>
              <a:rPr lang="en-US" dirty="0"/>
              <a:t>              (set of 2)</a:t>
            </a:r>
          </a:p>
        </p:txBody>
      </p:sp>
      <p:pic>
        <p:nvPicPr>
          <p:cNvPr id="5" name="Picture Placeholder 4" descr="33c02a70-25e3-46c9-8283-0d042a4e7653.JPG"/>
          <p:cNvPicPr>
            <a:picLocks noGrp="1" noChangeAspect="1"/>
          </p:cNvPicPr>
          <p:nvPr>
            <p:ph idx="1"/>
          </p:nvPr>
        </p:nvPicPr>
        <p:blipFill>
          <a:blip r:embed="rId2"/>
          <a:stretch>
            <a:fillRect/>
          </a:stretch>
        </p:blipFill>
        <p:spPr>
          <a:xfrm>
            <a:off x="3995936" y="502443"/>
            <a:ext cx="4389835" cy="5853113"/>
          </a:xfrm>
        </p:spPr>
      </p:pic>
      <p:sp>
        <p:nvSpPr>
          <p:cNvPr id="4" name="Text Placeholder 3"/>
          <p:cNvSpPr>
            <a:spLocks noGrp="1"/>
          </p:cNvSpPr>
          <p:nvPr>
            <p:ph type="body" sz="half" idx="2"/>
          </p:nvPr>
        </p:nvSpPr>
        <p:spPr/>
        <p:txBody>
          <a:bodyPr/>
          <a:lstStyle/>
          <a:p>
            <a:endParaRPr lang="en-US" dirty="0"/>
          </a:p>
          <a:p>
            <a:endParaRPr lang="en-US" dirty="0"/>
          </a:p>
          <a:p>
            <a:r>
              <a:rPr lang="en-US" dirty="0"/>
              <a:t>                    Code no. – 1119</a:t>
            </a:r>
          </a:p>
          <a:p>
            <a:endParaRPr lang="en-US" dirty="0"/>
          </a:p>
          <a:p>
            <a:r>
              <a:rPr lang="en-US" dirty="0"/>
              <a:t>               Rs. 150 for set of 2 pcs</a:t>
            </a:r>
          </a:p>
        </p:txBody>
      </p:sp>
      <p:pic>
        <p:nvPicPr>
          <p:cNvPr id="6" name="Picture 5">
            <a:extLst>
              <a:ext uri="{FF2B5EF4-FFF2-40B4-BE49-F238E27FC236}">
                <a16:creationId xmlns:a16="http://schemas.microsoft.com/office/drawing/2014/main" id="{9855C8E9-E9B9-4444-8AD4-E78111D1E6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pic>
        <p:nvPicPr>
          <p:cNvPr id="7" name="Picture 6">
            <a:extLst>
              <a:ext uri="{FF2B5EF4-FFF2-40B4-BE49-F238E27FC236}">
                <a16:creationId xmlns:a16="http://schemas.microsoft.com/office/drawing/2014/main" id="{6F5EDDD5-48A5-4D6A-B10F-48A1DB246BA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6067772"/>
            <a:ext cx="9144000" cy="10470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400" dirty="0"/>
              <a:t>Festive Pearl Hangings</a:t>
            </a:r>
            <a:br>
              <a:rPr lang="en-US" sz="2400" dirty="0"/>
            </a:br>
            <a:r>
              <a:rPr lang="en-US" sz="2400" dirty="0"/>
              <a:t>             (set of 2)</a:t>
            </a:r>
          </a:p>
        </p:txBody>
      </p:sp>
      <p:pic>
        <p:nvPicPr>
          <p:cNvPr id="5" name="Picture Placeholder 4" descr="ad025176-dcf9-41e1-93d5-336b691c550c.JPG"/>
          <p:cNvPicPr>
            <a:picLocks noGrp="1" noChangeAspect="1"/>
          </p:cNvPicPr>
          <p:nvPr>
            <p:ph idx="1"/>
          </p:nvPr>
        </p:nvPicPr>
        <p:blipFill>
          <a:blip r:embed="rId2"/>
          <a:stretch>
            <a:fillRect/>
          </a:stretch>
        </p:blipFill>
        <p:spPr>
          <a:xfrm>
            <a:off x="4484737" y="273050"/>
            <a:ext cx="3292376" cy="5853113"/>
          </a:xfrm>
        </p:spPr>
      </p:pic>
      <p:sp>
        <p:nvSpPr>
          <p:cNvPr id="4" name="Text Placeholder 3"/>
          <p:cNvSpPr>
            <a:spLocks noGrp="1"/>
          </p:cNvSpPr>
          <p:nvPr>
            <p:ph type="body" sz="half" idx="2"/>
          </p:nvPr>
        </p:nvSpPr>
        <p:spPr/>
        <p:txBody>
          <a:bodyPr/>
          <a:lstStyle/>
          <a:p>
            <a:endParaRPr lang="en-US" dirty="0"/>
          </a:p>
          <a:p>
            <a:endParaRPr lang="en-US" dirty="0"/>
          </a:p>
          <a:p>
            <a:r>
              <a:rPr lang="en-US" sz="1600" dirty="0"/>
              <a:t>                  Code no. – 1120</a:t>
            </a:r>
          </a:p>
          <a:p>
            <a:endParaRPr lang="en-US" sz="1600" dirty="0"/>
          </a:p>
          <a:p>
            <a:r>
              <a:rPr lang="en-US" sz="1600" dirty="0"/>
              <a:t>                Rs.200 for one pair</a:t>
            </a:r>
          </a:p>
        </p:txBody>
      </p:sp>
      <p:pic>
        <p:nvPicPr>
          <p:cNvPr id="7" name="Picture 6">
            <a:extLst>
              <a:ext uri="{FF2B5EF4-FFF2-40B4-BE49-F238E27FC236}">
                <a16:creationId xmlns:a16="http://schemas.microsoft.com/office/drawing/2014/main" id="{70910F63-4AAD-46AD-B69F-6F59A3DA3B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   </a:t>
            </a:r>
            <a:r>
              <a:rPr lang="en-US" dirty="0" err="1"/>
              <a:t>Ganesha</a:t>
            </a:r>
            <a:r>
              <a:rPr lang="en-US" dirty="0"/>
              <a:t> Tealight Holder</a:t>
            </a:r>
          </a:p>
        </p:txBody>
      </p:sp>
      <p:pic>
        <p:nvPicPr>
          <p:cNvPr id="5" name="Picture Placeholder 4" descr="65b07d1a-87bd-4b27-a6ca-1c9b50f98ff1.JPG"/>
          <p:cNvPicPr>
            <a:picLocks noGrp="1" noChangeAspect="1"/>
          </p:cNvPicPr>
          <p:nvPr>
            <p:ph idx="1"/>
          </p:nvPr>
        </p:nvPicPr>
        <p:blipFill>
          <a:blip r:embed="rId2"/>
          <a:stretch>
            <a:fillRect/>
          </a:stretch>
        </p:blipFill>
        <p:spPr>
          <a:xfrm>
            <a:off x="4484737" y="273050"/>
            <a:ext cx="3292376" cy="5853113"/>
          </a:xfrm>
        </p:spPr>
      </p:pic>
      <p:sp>
        <p:nvSpPr>
          <p:cNvPr id="4" name="Text Placeholder 3"/>
          <p:cNvSpPr>
            <a:spLocks noGrp="1"/>
          </p:cNvSpPr>
          <p:nvPr>
            <p:ph type="body" sz="half" idx="2"/>
          </p:nvPr>
        </p:nvSpPr>
        <p:spPr/>
        <p:txBody>
          <a:bodyPr/>
          <a:lstStyle/>
          <a:p>
            <a:endParaRPr lang="en-US" dirty="0"/>
          </a:p>
          <a:p>
            <a:endParaRPr lang="en-US" dirty="0"/>
          </a:p>
          <a:p>
            <a:r>
              <a:rPr lang="en-US" dirty="0"/>
              <a:t>                 </a:t>
            </a:r>
            <a:r>
              <a:rPr lang="en-US" sz="1600" dirty="0"/>
              <a:t>Code no. – 1121</a:t>
            </a:r>
          </a:p>
          <a:p>
            <a:endParaRPr lang="en-US" sz="1600" dirty="0"/>
          </a:p>
          <a:p>
            <a:r>
              <a:rPr lang="en-US" sz="1600" dirty="0"/>
              <a:t>                Rs.300 per piece</a:t>
            </a:r>
          </a:p>
        </p:txBody>
      </p:sp>
      <p:pic>
        <p:nvPicPr>
          <p:cNvPr id="7" name="Picture 6">
            <a:extLst>
              <a:ext uri="{FF2B5EF4-FFF2-40B4-BE49-F238E27FC236}">
                <a16:creationId xmlns:a16="http://schemas.microsoft.com/office/drawing/2014/main" id="{CADD2289-3D32-4706-91BF-B9AA72E7CE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Buddha Lantern</a:t>
            </a:r>
          </a:p>
        </p:txBody>
      </p:sp>
      <p:pic>
        <p:nvPicPr>
          <p:cNvPr id="5" name="Picture Placeholder 4" descr="7f922601-1705-43d7-8079-e8a9a268ef2f.JPG"/>
          <p:cNvPicPr>
            <a:picLocks noGrp="1" noChangeAspect="1"/>
          </p:cNvPicPr>
          <p:nvPr>
            <p:ph idx="1"/>
          </p:nvPr>
        </p:nvPicPr>
        <p:blipFill>
          <a:blip r:embed="rId2"/>
          <a:stretch>
            <a:fillRect/>
          </a:stretch>
        </p:blipFill>
        <p:spPr>
          <a:xfrm>
            <a:off x="4484737" y="273050"/>
            <a:ext cx="3292376" cy="5853113"/>
          </a:xfrm>
        </p:spPr>
      </p:pic>
      <p:sp>
        <p:nvSpPr>
          <p:cNvPr id="4" name="Text Placeholder 3"/>
          <p:cNvSpPr>
            <a:spLocks noGrp="1"/>
          </p:cNvSpPr>
          <p:nvPr>
            <p:ph type="body" sz="half" idx="2"/>
          </p:nvPr>
        </p:nvSpPr>
        <p:spPr/>
        <p:txBody>
          <a:bodyPr/>
          <a:lstStyle/>
          <a:p>
            <a:endParaRPr lang="en-US" dirty="0"/>
          </a:p>
          <a:p>
            <a:endParaRPr lang="en-US" dirty="0"/>
          </a:p>
          <a:p>
            <a:r>
              <a:rPr lang="en-US" dirty="0"/>
              <a:t>                     </a:t>
            </a:r>
            <a:r>
              <a:rPr lang="en-US" sz="1600" dirty="0"/>
              <a:t>Code no. – 1122</a:t>
            </a:r>
          </a:p>
          <a:p>
            <a:endParaRPr lang="en-US" sz="1600" dirty="0"/>
          </a:p>
          <a:p>
            <a:r>
              <a:rPr lang="en-US" sz="1600" dirty="0"/>
              <a:t>                  Rs.300 per piece</a:t>
            </a:r>
          </a:p>
        </p:txBody>
      </p:sp>
      <p:pic>
        <p:nvPicPr>
          <p:cNvPr id="6" name="Picture 5">
            <a:extLst>
              <a:ext uri="{FF2B5EF4-FFF2-40B4-BE49-F238E27FC236}">
                <a16:creationId xmlns:a16="http://schemas.microsoft.com/office/drawing/2014/main" id="{F8309D65-9C95-4C27-A8E5-A079B3C1CD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          Leaf Cut Lantern</a:t>
            </a:r>
          </a:p>
        </p:txBody>
      </p:sp>
      <p:pic>
        <p:nvPicPr>
          <p:cNvPr id="5" name="Picture Placeholder 4" descr="7a63bd3d-da9a-48d7-b302-31535a12403c.JPG"/>
          <p:cNvPicPr>
            <a:picLocks noGrp="1" noChangeAspect="1"/>
          </p:cNvPicPr>
          <p:nvPr>
            <p:ph idx="1"/>
          </p:nvPr>
        </p:nvPicPr>
        <p:blipFill>
          <a:blip r:embed="rId2"/>
          <a:stretch>
            <a:fillRect/>
          </a:stretch>
        </p:blipFill>
        <p:spPr>
          <a:xfrm>
            <a:off x="4484737" y="273050"/>
            <a:ext cx="3292376" cy="5853113"/>
          </a:xfrm>
        </p:spPr>
      </p:pic>
      <p:sp>
        <p:nvSpPr>
          <p:cNvPr id="7" name="Text Placeholder 6"/>
          <p:cNvSpPr>
            <a:spLocks noGrp="1"/>
          </p:cNvSpPr>
          <p:nvPr>
            <p:ph type="body" sz="half" idx="2"/>
          </p:nvPr>
        </p:nvSpPr>
        <p:spPr/>
        <p:txBody>
          <a:bodyPr/>
          <a:lstStyle/>
          <a:p>
            <a:endParaRPr lang="en-US" dirty="0"/>
          </a:p>
          <a:p>
            <a:endParaRPr lang="en-US" dirty="0"/>
          </a:p>
          <a:p>
            <a:r>
              <a:rPr lang="en-US" dirty="0"/>
              <a:t>                   </a:t>
            </a:r>
            <a:r>
              <a:rPr lang="en-US" sz="1600" dirty="0"/>
              <a:t>Code no. – 1123</a:t>
            </a:r>
          </a:p>
          <a:p>
            <a:endParaRPr lang="en-US" sz="1600" dirty="0"/>
          </a:p>
          <a:p>
            <a:r>
              <a:rPr lang="en-US" sz="1600" dirty="0"/>
              <a:t>                Rs. 300 per piece</a:t>
            </a:r>
          </a:p>
        </p:txBody>
      </p:sp>
      <p:pic>
        <p:nvPicPr>
          <p:cNvPr id="8" name="Picture 7">
            <a:extLst>
              <a:ext uri="{FF2B5EF4-FFF2-40B4-BE49-F238E27FC236}">
                <a16:creationId xmlns:a16="http://schemas.microsoft.com/office/drawing/2014/main" id="{420F0597-4AE4-4F55-9F9C-E560B0127BE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Sunflower Mirror</a:t>
            </a:r>
          </a:p>
        </p:txBody>
      </p:sp>
      <p:pic>
        <p:nvPicPr>
          <p:cNvPr id="5" name="Picture Placeholder 4" descr="cc2b9716-8c01-4716-9342-48f163f1d567.JPG"/>
          <p:cNvPicPr>
            <a:picLocks noGrp="1" noChangeAspect="1"/>
          </p:cNvPicPr>
          <p:nvPr>
            <p:ph idx="1"/>
          </p:nvPr>
        </p:nvPicPr>
        <p:blipFill>
          <a:blip r:embed="rId2"/>
          <a:stretch>
            <a:fillRect/>
          </a:stretch>
        </p:blipFill>
        <p:spPr>
          <a:xfrm>
            <a:off x="3575050" y="1382539"/>
            <a:ext cx="5111750" cy="3634135"/>
          </a:xfrm>
        </p:spPr>
      </p:pic>
      <p:sp>
        <p:nvSpPr>
          <p:cNvPr id="4" name="Text Placeholder 3"/>
          <p:cNvSpPr>
            <a:spLocks noGrp="1"/>
          </p:cNvSpPr>
          <p:nvPr>
            <p:ph type="body" sz="half" idx="2"/>
          </p:nvPr>
        </p:nvSpPr>
        <p:spPr/>
        <p:txBody>
          <a:bodyPr/>
          <a:lstStyle/>
          <a:p>
            <a:endParaRPr lang="en-US" dirty="0"/>
          </a:p>
          <a:p>
            <a:endParaRPr lang="en-US" dirty="0"/>
          </a:p>
          <a:p>
            <a:r>
              <a:rPr lang="en-US" dirty="0"/>
              <a:t>                   </a:t>
            </a:r>
            <a:r>
              <a:rPr lang="en-US" sz="1600" dirty="0"/>
              <a:t>Code no. – 1124</a:t>
            </a:r>
          </a:p>
          <a:p>
            <a:endParaRPr lang="en-US" sz="1600" dirty="0"/>
          </a:p>
          <a:p>
            <a:r>
              <a:rPr lang="en-US" sz="1600" dirty="0"/>
              <a:t>                Rs. 800 per piece</a:t>
            </a:r>
          </a:p>
        </p:txBody>
      </p:sp>
      <p:sp>
        <p:nvSpPr>
          <p:cNvPr id="6" name="TextBox 5"/>
          <p:cNvSpPr txBox="1"/>
          <p:nvPr/>
        </p:nvSpPr>
        <p:spPr>
          <a:xfrm>
            <a:off x="285720" y="6215082"/>
            <a:ext cx="2500330" cy="646331"/>
          </a:xfrm>
          <a:prstGeom prst="rect">
            <a:avLst/>
          </a:prstGeom>
          <a:noFill/>
        </p:spPr>
        <p:txBody>
          <a:bodyPr wrap="square" rtlCol="0">
            <a:spAutoFit/>
          </a:bodyPr>
          <a:lstStyle/>
          <a:p>
            <a:endParaRPr lang="en-US" dirty="0"/>
          </a:p>
          <a:p>
            <a:endParaRPr lang="en-US" dirty="0"/>
          </a:p>
        </p:txBody>
      </p:sp>
      <p:pic>
        <p:nvPicPr>
          <p:cNvPr id="7" name="Picture 6">
            <a:extLst>
              <a:ext uri="{FF2B5EF4-FFF2-40B4-BE49-F238E27FC236}">
                <a16:creationId xmlns:a16="http://schemas.microsoft.com/office/drawing/2014/main" id="{9BD1028E-9B25-4899-B8E0-EA77DB1EA7A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r>
              <a:rPr lang="en-US" dirty="0"/>
              <a:t>   </a:t>
            </a:r>
            <a:r>
              <a:rPr lang="en-US" sz="2200" dirty="0"/>
              <a:t>Peacock Wall Hanging </a:t>
            </a:r>
          </a:p>
        </p:txBody>
      </p:sp>
      <p:pic>
        <p:nvPicPr>
          <p:cNvPr id="17" name="Picture Placeholder 16" descr="dcc16eaa-b983-48f1-8211-da78e73e1403.JPG"/>
          <p:cNvPicPr>
            <a:picLocks noGrp="1" noChangeAspect="1"/>
          </p:cNvPicPr>
          <p:nvPr>
            <p:ph idx="1"/>
          </p:nvPr>
        </p:nvPicPr>
        <p:blipFill>
          <a:blip r:embed="rId2"/>
          <a:stretch>
            <a:fillRect/>
          </a:stretch>
        </p:blipFill>
        <p:spPr>
          <a:xfrm>
            <a:off x="3575050" y="1761927"/>
            <a:ext cx="5111750" cy="2875359"/>
          </a:xfrm>
        </p:spPr>
      </p:pic>
      <p:sp>
        <p:nvSpPr>
          <p:cNvPr id="4" name="Text Placeholder 3"/>
          <p:cNvSpPr>
            <a:spLocks noGrp="1"/>
          </p:cNvSpPr>
          <p:nvPr>
            <p:ph type="body" sz="half" idx="2"/>
          </p:nvPr>
        </p:nvSpPr>
        <p:spPr/>
        <p:txBody>
          <a:bodyPr/>
          <a:lstStyle/>
          <a:p>
            <a:endParaRPr lang="en-US" dirty="0"/>
          </a:p>
          <a:p>
            <a:endParaRPr lang="en-US" dirty="0"/>
          </a:p>
          <a:p>
            <a:r>
              <a:rPr lang="en-US" sz="1600" dirty="0"/>
              <a:t>                  Code no. – 1126</a:t>
            </a:r>
          </a:p>
          <a:p>
            <a:endParaRPr lang="en-US" sz="1600" dirty="0"/>
          </a:p>
          <a:p>
            <a:r>
              <a:rPr lang="en-US" sz="1600" dirty="0"/>
              <a:t>                   Rs.750 per piece</a:t>
            </a:r>
          </a:p>
        </p:txBody>
      </p:sp>
      <p:pic>
        <p:nvPicPr>
          <p:cNvPr id="5" name="Picture 4">
            <a:extLst>
              <a:ext uri="{FF2B5EF4-FFF2-40B4-BE49-F238E27FC236}">
                <a16:creationId xmlns:a16="http://schemas.microsoft.com/office/drawing/2014/main" id="{1ADD5100-F427-4890-A5C3-8427982D5F4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br>
              <a:rPr lang="en-US" dirty="0"/>
            </a:br>
            <a:br>
              <a:rPr lang="en-US" dirty="0"/>
            </a:br>
            <a:br>
              <a:rPr lang="en-US" dirty="0"/>
            </a:br>
            <a:r>
              <a:rPr lang="en-US" dirty="0"/>
              <a:t>     Scented Pillar Candles </a:t>
            </a:r>
            <a:br>
              <a:rPr lang="en-US" dirty="0"/>
            </a:br>
            <a:r>
              <a:rPr lang="en-US" dirty="0"/>
              <a:t>              </a:t>
            </a:r>
            <a:r>
              <a:rPr lang="en-US" b="0" dirty="0"/>
              <a:t>(set of 2)</a:t>
            </a:r>
            <a:br>
              <a:rPr lang="en-US" b="0" dirty="0"/>
            </a:br>
            <a:r>
              <a:rPr lang="en-US" b="0" dirty="0"/>
              <a:t>      (</a:t>
            </a:r>
            <a:r>
              <a:rPr lang="en-US" b="0" dirty="0" err="1"/>
              <a:t>colour</a:t>
            </a:r>
            <a:r>
              <a:rPr lang="en-US" b="0" dirty="0"/>
              <a:t> may vary)</a:t>
            </a:r>
          </a:p>
        </p:txBody>
      </p:sp>
      <p:pic>
        <p:nvPicPr>
          <p:cNvPr id="5" name="Picture Placeholder 4" descr="2e8a1134-1c4a-4491-acfa-a6e8e9930336.JPG"/>
          <p:cNvPicPr>
            <a:picLocks noGrp="1" noChangeAspect="1"/>
          </p:cNvPicPr>
          <p:nvPr>
            <p:ph idx="1"/>
          </p:nvPr>
        </p:nvPicPr>
        <p:blipFill>
          <a:blip r:embed="rId2"/>
          <a:stretch>
            <a:fillRect/>
          </a:stretch>
        </p:blipFill>
        <p:spPr>
          <a:xfrm>
            <a:off x="3575050" y="1961900"/>
            <a:ext cx="5111750" cy="2475412"/>
          </a:xfrm>
        </p:spPr>
      </p:pic>
      <p:sp>
        <p:nvSpPr>
          <p:cNvPr id="4" name="Text Placeholder 3"/>
          <p:cNvSpPr>
            <a:spLocks noGrp="1"/>
          </p:cNvSpPr>
          <p:nvPr>
            <p:ph type="body" sz="half" idx="2"/>
          </p:nvPr>
        </p:nvSpPr>
        <p:spPr/>
        <p:txBody>
          <a:bodyPr/>
          <a:lstStyle/>
          <a:p>
            <a:endParaRPr lang="en-US" dirty="0"/>
          </a:p>
          <a:p>
            <a:endParaRPr lang="en-US" dirty="0"/>
          </a:p>
          <a:p>
            <a:r>
              <a:rPr lang="en-US" sz="1600" dirty="0"/>
              <a:t>               </a:t>
            </a:r>
          </a:p>
          <a:p>
            <a:r>
              <a:rPr lang="en-US" sz="1600" dirty="0"/>
              <a:t>                Code no.- 1102</a:t>
            </a:r>
          </a:p>
          <a:p>
            <a:r>
              <a:rPr lang="en-US" sz="1600" dirty="0"/>
              <a:t>                   Rs.200/ pair</a:t>
            </a:r>
          </a:p>
          <a:p>
            <a:endParaRPr lang="en-US" sz="1600" dirty="0"/>
          </a:p>
          <a:p>
            <a:endParaRPr lang="en-US" dirty="0"/>
          </a:p>
        </p:txBody>
      </p:sp>
      <p:pic>
        <p:nvPicPr>
          <p:cNvPr id="6" name="Picture 5">
            <a:extLst>
              <a:ext uri="{FF2B5EF4-FFF2-40B4-BE49-F238E27FC236}">
                <a16:creationId xmlns:a16="http://schemas.microsoft.com/office/drawing/2014/main" id="{13416101-A66E-4491-A0F1-92FB784DB22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257775"/>
            <a:ext cx="9144000" cy="16094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Floral Wall Hanging with                                                                                                                                                 Tealight Holder</a:t>
            </a:r>
          </a:p>
        </p:txBody>
      </p:sp>
      <p:pic>
        <p:nvPicPr>
          <p:cNvPr id="5" name="Content Placeholder 4" descr="c49aca4c-87f8-4462-9515-53770ad100b7.JPG"/>
          <p:cNvPicPr>
            <a:picLocks noGrp="1" noChangeAspect="1"/>
          </p:cNvPicPr>
          <p:nvPr>
            <p:ph idx="1"/>
          </p:nvPr>
        </p:nvPicPr>
        <p:blipFill>
          <a:blip r:embed="rId2"/>
          <a:stretch>
            <a:fillRect/>
          </a:stretch>
        </p:blipFill>
        <p:spPr>
          <a:xfrm>
            <a:off x="4377277" y="273050"/>
            <a:ext cx="3507295" cy="5853113"/>
          </a:xfrm>
        </p:spPr>
      </p:pic>
      <p:sp>
        <p:nvSpPr>
          <p:cNvPr id="4" name="Text Placeholder 3"/>
          <p:cNvSpPr>
            <a:spLocks noGrp="1"/>
          </p:cNvSpPr>
          <p:nvPr>
            <p:ph type="body" sz="half" idx="2"/>
          </p:nvPr>
        </p:nvSpPr>
        <p:spPr/>
        <p:txBody>
          <a:bodyPr/>
          <a:lstStyle/>
          <a:p>
            <a:endParaRPr lang="en-US" dirty="0"/>
          </a:p>
          <a:p>
            <a:endParaRPr lang="en-US" dirty="0"/>
          </a:p>
          <a:p>
            <a:r>
              <a:rPr lang="en-US" sz="1600" dirty="0"/>
              <a:t>                     Code no. -  1128</a:t>
            </a:r>
          </a:p>
          <a:p>
            <a:endParaRPr lang="en-US" sz="1600" dirty="0"/>
          </a:p>
          <a:p>
            <a:r>
              <a:rPr lang="en-US" sz="1600" dirty="0"/>
              <a:t>                     Rs. 350 per piece</a:t>
            </a:r>
          </a:p>
        </p:txBody>
      </p:sp>
      <p:pic>
        <p:nvPicPr>
          <p:cNvPr id="6" name="Picture 5">
            <a:extLst>
              <a:ext uri="{FF2B5EF4-FFF2-40B4-BE49-F238E27FC236}">
                <a16:creationId xmlns:a16="http://schemas.microsoft.com/office/drawing/2014/main" id="{D5B11A0F-A526-48AF-8CBB-A86D66FDBB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Leafy Wall Hanging</a:t>
            </a:r>
          </a:p>
        </p:txBody>
      </p:sp>
      <p:pic>
        <p:nvPicPr>
          <p:cNvPr id="5" name="Content Placeholder 4" descr="724b4cc5-5347-4938-913a-ad15805c2fb5.JPG"/>
          <p:cNvPicPr>
            <a:picLocks noGrp="1" noChangeAspect="1"/>
          </p:cNvPicPr>
          <p:nvPr>
            <p:ph idx="1"/>
          </p:nvPr>
        </p:nvPicPr>
        <p:blipFill>
          <a:blip r:embed="rId2"/>
          <a:stretch>
            <a:fillRect/>
          </a:stretch>
        </p:blipFill>
        <p:spPr>
          <a:xfrm>
            <a:off x="3575050" y="1049077"/>
            <a:ext cx="5111750" cy="4301058"/>
          </a:xfrm>
        </p:spPr>
      </p:pic>
      <p:sp>
        <p:nvSpPr>
          <p:cNvPr id="4" name="Text Placeholder 3"/>
          <p:cNvSpPr>
            <a:spLocks noGrp="1"/>
          </p:cNvSpPr>
          <p:nvPr>
            <p:ph type="body" sz="half" idx="2"/>
          </p:nvPr>
        </p:nvSpPr>
        <p:spPr/>
        <p:txBody>
          <a:bodyPr/>
          <a:lstStyle/>
          <a:p>
            <a:r>
              <a:rPr lang="en-US" dirty="0"/>
              <a:t>                   </a:t>
            </a:r>
          </a:p>
          <a:p>
            <a:endParaRPr lang="en-US" dirty="0"/>
          </a:p>
          <a:p>
            <a:r>
              <a:rPr lang="en-US" sz="1600" dirty="0"/>
              <a:t>                   Code no. – 1129</a:t>
            </a:r>
          </a:p>
          <a:p>
            <a:endParaRPr lang="en-US" sz="1600" dirty="0"/>
          </a:p>
          <a:p>
            <a:r>
              <a:rPr lang="en-US" sz="1600" dirty="0"/>
              <a:t>                   Rs. 400 per piece </a:t>
            </a:r>
          </a:p>
        </p:txBody>
      </p:sp>
      <p:pic>
        <p:nvPicPr>
          <p:cNvPr id="6" name="Picture 5">
            <a:extLst>
              <a:ext uri="{FF2B5EF4-FFF2-40B4-BE49-F238E27FC236}">
                <a16:creationId xmlns:a16="http://schemas.microsoft.com/office/drawing/2014/main" id="{9FAE8AA8-6624-4FF5-99EA-AC1CE077C2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Floral Wall Hanging (oval shape)</a:t>
            </a:r>
          </a:p>
        </p:txBody>
      </p:sp>
      <p:pic>
        <p:nvPicPr>
          <p:cNvPr id="5" name="Content Placeholder 4" descr="22544d13-e91a-4f8f-a367-48aa67652ffe.JPG"/>
          <p:cNvPicPr>
            <a:picLocks noGrp="1" noChangeAspect="1"/>
          </p:cNvPicPr>
          <p:nvPr>
            <p:ph idx="1"/>
          </p:nvPr>
        </p:nvPicPr>
        <p:blipFill>
          <a:blip r:embed="rId2"/>
          <a:stretch>
            <a:fillRect/>
          </a:stretch>
        </p:blipFill>
        <p:spPr>
          <a:xfrm>
            <a:off x="3787393" y="273050"/>
            <a:ext cx="4687063" cy="5853113"/>
          </a:xfrm>
        </p:spPr>
      </p:pic>
      <p:sp>
        <p:nvSpPr>
          <p:cNvPr id="4" name="Text Placeholder 3"/>
          <p:cNvSpPr>
            <a:spLocks noGrp="1"/>
          </p:cNvSpPr>
          <p:nvPr>
            <p:ph type="body" sz="half" idx="2"/>
          </p:nvPr>
        </p:nvSpPr>
        <p:spPr/>
        <p:txBody>
          <a:bodyPr/>
          <a:lstStyle/>
          <a:p>
            <a:endParaRPr lang="en-US" dirty="0"/>
          </a:p>
          <a:p>
            <a:endParaRPr lang="en-US" dirty="0"/>
          </a:p>
          <a:p>
            <a:r>
              <a:rPr lang="en-US" dirty="0"/>
              <a:t>                 </a:t>
            </a:r>
            <a:r>
              <a:rPr lang="en-US" sz="1600" dirty="0"/>
              <a:t>Code no. – 1130</a:t>
            </a:r>
          </a:p>
          <a:p>
            <a:endParaRPr lang="en-US" sz="1600" dirty="0"/>
          </a:p>
          <a:p>
            <a:r>
              <a:rPr lang="en-US" sz="1600" dirty="0"/>
              <a:t>                  Rs. 350 per piece</a:t>
            </a:r>
          </a:p>
        </p:txBody>
      </p:sp>
      <p:pic>
        <p:nvPicPr>
          <p:cNvPr id="6" name="Picture 5">
            <a:extLst>
              <a:ext uri="{FF2B5EF4-FFF2-40B4-BE49-F238E27FC236}">
                <a16:creationId xmlns:a16="http://schemas.microsoft.com/office/drawing/2014/main" id="{E6B54B39-8F2B-4210-8F94-21FC4255D5E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Leaf cutout Metal </a:t>
            </a:r>
            <a:r>
              <a:rPr lang="en-US" dirty="0" err="1"/>
              <a:t>Tealight</a:t>
            </a:r>
            <a:r>
              <a:rPr lang="en-US" dirty="0"/>
              <a:t>  holders</a:t>
            </a:r>
          </a:p>
        </p:txBody>
      </p:sp>
      <p:pic>
        <p:nvPicPr>
          <p:cNvPr id="5" name="Content Placeholder 4" descr="6c10c469-a7a6-49a7-a630-16e5dfed3457.JPG"/>
          <p:cNvPicPr>
            <a:picLocks noGrp="1" noChangeAspect="1"/>
          </p:cNvPicPr>
          <p:nvPr>
            <p:ph idx="1"/>
          </p:nvPr>
        </p:nvPicPr>
        <p:blipFill>
          <a:blip r:embed="rId2"/>
          <a:stretch>
            <a:fillRect/>
          </a:stretch>
        </p:blipFill>
        <p:spPr>
          <a:xfrm>
            <a:off x="3798825" y="273050"/>
            <a:ext cx="4664199" cy="5853113"/>
          </a:xfrm>
        </p:spPr>
      </p:pic>
      <p:sp>
        <p:nvSpPr>
          <p:cNvPr id="4" name="Text Placeholder 3"/>
          <p:cNvSpPr>
            <a:spLocks noGrp="1"/>
          </p:cNvSpPr>
          <p:nvPr>
            <p:ph type="body" sz="half" idx="2"/>
          </p:nvPr>
        </p:nvSpPr>
        <p:spPr/>
        <p:txBody>
          <a:bodyPr/>
          <a:lstStyle/>
          <a:p>
            <a:endParaRPr lang="en-US" dirty="0"/>
          </a:p>
          <a:p>
            <a:endParaRPr lang="en-US" dirty="0"/>
          </a:p>
          <a:p>
            <a:r>
              <a:rPr lang="en-US" sz="1600" dirty="0"/>
              <a:t>                   Code no. – 1131</a:t>
            </a:r>
          </a:p>
          <a:p>
            <a:endParaRPr lang="en-US" sz="1600" dirty="0"/>
          </a:p>
          <a:p>
            <a:r>
              <a:rPr lang="en-US" sz="1600" dirty="0"/>
              <a:t>                  Rs. 250 per piece</a:t>
            </a:r>
          </a:p>
        </p:txBody>
      </p:sp>
      <p:pic>
        <p:nvPicPr>
          <p:cNvPr id="6" name="Picture 5">
            <a:extLst>
              <a:ext uri="{FF2B5EF4-FFF2-40B4-BE49-F238E27FC236}">
                <a16:creationId xmlns:a16="http://schemas.microsoft.com/office/drawing/2014/main" id="{8A0C1C63-FFB8-4AA3-8D9D-9CEC48F846B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Hexagonal Metal </a:t>
            </a:r>
            <a:r>
              <a:rPr lang="en-US" dirty="0" err="1"/>
              <a:t>Tealight</a:t>
            </a:r>
            <a:r>
              <a:rPr lang="en-US" dirty="0"/>
              <a:t> Wall Hanging</a:t>
            </a:r>
          </a:p>
        </p:txBody>
      </p:sp>
      <p:pic>
        <p:nvPicPr>
          <p:cNvPr id="5" name="Content Placeholder 4" descr="8c7ac3ce-75f2-4e35-b7ce-91ec6591db54.JPG"/>
          <p:cNvPicPr>
            <a:picLocks noGrp="1" noChangeAspect="1"/>
          </p:cNvPicPr>
          <p:nvPr>
            <p:ph idx="1"/>
          </p:nvPr>
        </p:nvPicPr>
        <p:blipFill>
          <a:blip r:embed="rId2"/>
          <a:stretch>
            <a:fillRect/>
          </a:stretch>
        </p:blipFill>
        <p:spPr>
          <a:xfrm>
            <a:off x="4569332" y="273050"/>
            <a:ext cx="3123185" cy="5853113"/>
          </a:xfrm>
        </p:spPr>
      </p:pic>
      <p:sp>
        <p:nvSpPr>
          <p:cNvPr id="4" name="Text Placeholder 3"/>
          <p:cNvSpPr>
            <a:spLocks noGrp="1"/>
          </p:cNvSpPr>
          <p:nvPr>
            <p:ph type="body" sz="half" idx="2"/>
          </p:nvPr>
        </p:nvSpPr>
        <p:spPr/>
        <p:txBody>
          <a:bodyPr/>
          <a:lstStyle/>
          <a:p>
            <a:endParaRPr lang="en-US" dirty="0"/>
          </a:p>
          <a:p>
            <a:endParaRPr lang="en-US" dirty="0"/>
          </a:p>
          <a:p>
            <a:r>
              <a:rPr lang="en-US" sz="1600" dirty="0"/>
              <a:t>                   Code no. - 1133 </a:t>
            </a:r>
          </a:p>
          <a:p>
            <a:endParaRPr lang="en-US" sz="1600" dirty="0"/>
          </a:p>
          <a:p>
            <a:r>
              <a:rPr lang="en-US" sz="1600" dirty="0"/>
              <a:t>                  Rs. 400 per piece</a:t>
            </a:r>
          </a:p>
        </p:txBody>
      </p:sp>
      <p:pic>
        <p:nvPicPr>
          <p:cNvPr id="6" name="Picture 5">
            <a:extLst>
              <a:ext uri="{FF2B5EF4-FFF2-40B4-BE49-F238E27FC236}">
                <a16:creationId xmlns:a16="http://schemas.microsoft.com/office/drawing/2014/main" id="{E45F60CE-86BA-417E-8333-EA2BE8E063B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Antique Lantern </a:t>
            </a:r>
            <a:br>
              <a:rPr lang="en-US" dirty="0"/>
            </a:br>
            <a:r>
              <a:rPr lang="en-US" dirty="0"/>
              <a:t>(</a:t>
            </a:r>
            <a:r>
              <a:rPr lang="en-US" dirty="0" err="1"/>
              <a:t>colour</a:t>
            </a:r>
            <a:r>
              <a:rPr lang="en-US" dirty="0"/>
              <a:t> may vary)</a:t>
            </a:r>
          </a:p>
        </p:txBody>
      </p:sp>
      <p:pic>
        <p:nvPicPr>
          <p:cNvPr id="5" name="Content Placeholder 4" descr="75e83f7b-177e-408b-b68f-89912ac91ec2.JPG"/>
          <p:cNvPicPr>
            <a:picLocks noGrp="1" noChangeAspect="1"/>
          </p:cNvPicPr>
          <p:nvPr>
            <p:ph idx="1"/>
          </p:nvPr>
        </p:nvPicPr>
        <p:blipFill>
          <a:blip r:embed="rId2"/>
          <a:stretch>
            <a:fillRect/>
          </a:stretch>
        </p:blipFill>
        <p:spPr>
          <a:xfrm>
            <a:off x="4043467" y="273050"/>
            <a:ext cx="4174916" cy="5853113"/>
          </a:xfrm>
        </p:spPr>
      </p:pic>
      <p:sp>
        <p:nvSpPr>
          <p:cNvPr id="4" name="Text Placeholder 3"/>
          <p:cNvSpPr>
            <a:spLocks noGrp="1"/>
          </p:cNvSpPr>
          <p:nvPr>
            <p:ph type="body" sz="half" idx="2"/>
          </p:nvPr>
        </p:nvSpPr>
        <p:spPr/>
        <p:txBody>
          <a:bodyPr/>
          <a:lstStyle/>
          <a:p>
            <a:endParaRPr lang="en-US" dirty="0"/>
          </a:p>
          <a:p>
            <a:endParaRPr lang="en-US" dirty="0"/>
          </a:p>
          <a:p>
            <a:r>
              <a:rPr lang="en-US" dirty="0"/>
              <a:t>                    </a:t>
            </a:r>
            <a:r>
              <a:rPr lang="en-US" sz="1600" dirty="0"/>
              <a:t>Code no. – 1136</a:t>
            </a:r>
          </a:p>
          <a:p>
            <a:endParaRPr lang="en-US" sz="1600" dirty="0"/>
          </a:p>
          <a:p>
            <a:r>
              <a:rPr lang="en-US" sz="1600" dirty="0"/>
              <a:t>                    Rs. 350 per piece </a:t>
            </a:r>
          </a:p>
        </p:txBody>
      </p:sp>
      <p:pic>
        <p:nvPicPr>
          <p:cNvPr id="6" name="Picture 5">
            <a:extLst>
              <a:ext uri="{FF2B5EF4-FFF2-40B4-BE49-F238E27FC236}">
                <a16:creationId xmlns:a16="http://schemas.microsoft.com/office/drawing/2014/main" id="{B9690D58-063C-4073-9C12-C035FC39E8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915372"/>
            <a:ext cx="9144000" cy="10470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Cube Candles </a:t>
            </a:r>
            <a:br>
              <a:rPr lang="en-US" dirty="0"/>
            </a:br>
            <a:r>
              <a:rPr lang="en-US" dirty="0"/>
              <a:t>               (set of 3)</a:t>
            </a:r>
            <a:br>
              <a:rPr lang="en-US" dirty="0"/>
            </a:br>
            <a:r>
              <a:rPr lang="en-US" dirty="0"/>
              <a:t>          (</a:t>
            </a:r>
            <a:r>
              <a:rPr lang="en-US" dirty="0" err="1"/>
              <a:t>colour</a:t>
            </a:r>
            <a:r>
              <a:rPr lang="en-US" dirty="0"/>
              <a:t> can vary)</a:t>
            </a:r>
          </a:p>
        </p:txBody>
      </p:sp>
      <p:pic>
        <p:nvPicPr>
          <p:cNvPr id="5" name="Picture Placeholder 4" descr="d48f0556-558c-4ac2-b2df-e03c39086f4a.JPG"/>
          <p:cNvPicPr>
            <a:picLocks noGrp="1" noChangeAspect="1"/>
          </p:cNvPicPr>
          <p:nvPr>
            <p:ph idx="1"/>
          </p:nvPr>
        </p:nvPicPr>
        <p:blipFill>
          <a:blip r:embed="rId2"/>
          <a:stretch>
            <a:fillRect/>
          </a:stretch>
        </p:blipFill>
        <p:spPr>
          <a:xfrm>
            <a:off x="3575050" y="1791508"/>
            <a:ext cx="5111750" cy="2816196"/>
          </a:xfrm>
        </p:spPr>
      </p:pic>
      <p:sp>
        <p:nvSpPr>
          <p:cNvPr id="4" name="Text Placeholder 3"/>
          <p:cNvSpPr>
            <a:spLocks noGrp="1"/>
          </p:cNvSpPr>
          <p:nvPr>
            <p:ph type="body" sz="half" idx="2"/>
          </p:nvPr>
        </p:nvSpPr>
        <p:spPr/>
        <p:txBody>
          <a:bodyPr/>
          <a:lstStyle/>
          <a:p>
            <a:endParaRPr lang="en-US" dirty="0"/>
          </a:p>
          <a:p>
            <a:endParaRPr lang="en-US" dirty="0"/>
          </a:p>
          <a:p>
            <a:r>
              <a:rPr lang="en-US" sz="1600" dirty="0"/>
              <a:t>                  Code no. – 1104</a:t>
            </a:r>
          </a:p>
          <a:p>
            <a:r>
              <a:rPr lang="en-US" sz="1600" dirty="0"/>
              <a:t>                     Rs.120/ per set</a:t>
            </a:r>
          </a:p>
          <a:p>
            <a:endParaRPr lang="en-US" dirty="0"/>
          </a:p>
        </p:txBody>
      </p:sp>
      <p:pic>
        <p:nvPicPr>
          <p:cNvPr id="6" name="Picture 5">
            <a:extLst>
              <a:ext uri="{FF2B5EF4-FFF2-40B4-BE49-F238E27FC236}">
                <a16:creationId xmlns:a16="http://schemas.microsoft.com/office/drawing/2014/main" id="{DC5B894D-6966-4EDB-B1C2-FE4116B3DDB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257775"/>
            <a:ext cx="9144000" cy="16094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Votive Gel Candles </a:t>
            </a:r>
            <a:br>
              <a:rPr lang="en-US" dirty="0"/>
            </a:br>
            <a:r>
              <a:rPr lang="en-US" dirty="0"/>
              <a:t>               (set of 6)</a:t>
            </a:r>
            <a:br>
              <a:rPr lang="en-US" dirty="0"/>
            </a:br>
            <a:r>
              <a:rPr lang="en-US" dirty="0"/>
              <a:t>minimum order of 3 sets </a:t>
            </a:r>
          </a:p>
        </p:txBody>
      </p:sp>
      <p:pic>
        <p:nvPicPr>
          <p:cNvPr id="5" name="Picture Placeholder 4" descr="f5b94957-d626-4ffb-a93a-34c61989923f.JPG"/>
          <p:cNvPicPr>
            <a:picLocks noGrp="1" noChangeAspect="1"/>
          </p:cNvPicPr>
          <p:nvPr>
            <p:ph idx="1"/>
          </p:nvPr>
        </p:nvPicPr>
        <p:blipFill>
          <a:blip r:embed="rId2"/>
          <a:stretch>
            <a:fillRect/>
          </a:stretch>
        </p:blipFill>
        <p:spPr>
          <a:xfrm>
            <a:off x="3575050" y="1765476"/>
            <a:ext cx="5111750" cy="2868260"/>
          </a:xfrm>
        </p:spPr>
      </p:pic>
      <p:sp>
        <p:nvSpPr>
          <p:cNvPr id="4" name="Text Placeholder 3"/>
          <p:cNvSpPr>
            <a:spLocks noGrp="1"/>
          </p:cNvSpPr>
          <p:nvPr>
            <p:ph type="body" sz="half" idx="2"/>
          </p:nvPr>
        </p:nvSpPr>
        <p:spPr/>
        <p:txBody>
          <a:bodyPr/>
          <a:lstStyle/>
          <a:p>
            <a:endParaRPr lang="en-US" dirty="0"/>
          </a:p>
          <a:p>
            <a:endParaRPr lang="en-US" dirty="0"/>
          </a:p>
          <a:p>
            <a:r>
              <a:rPr lang="en-US" dirty="0"/>
              <a:t>                 </a:t>
            </a:r>
            <a:r>
              <a:rPr lang="en-US" sz="1600" dirty="0"/>
              <a:t>Code no. – 1105</a:t>
            </a:r>
          </a:p>
          <a:p>
            <a:endParaRPr lang="en-US" sz="1600" dirty="0"/>
          </a:p>
          <a:p>
            <a:r>
              <a:rPr lang="en-US" sz="1600" dirty="0"/>
              <a:t>                Rs.200/ per set</a:t>
            </a:r>
          </a:p>
          <a:p>
            <a:r>
              <a:rPr lang="en-US" sz="1600" dirty="0"/>
              <a:t>             </a:t>
            </a:r>
          </a:p>
        </p:txBody>
      </p:sp>
      <p:pic>
        <p:nvPicPr>
          <p:cNvPr id="6" name="Picture 5">
            <a:extLst>
              <a:ext uri="{FF2B5EF4-FFF2-40B4-BE49-F238E27FC236}">
                <a16:creationId xmlns:a16="http://schemas.microsoft.com/office/drawing/2014/main" id="{C82A8410-86D1-4B31-86F1-7382C980112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257775"/>
            <a:ext cx="9144000" cy="16094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BF43-5167-4F7D-9364-01766AE1759E}"/>
              </a:ext>
            </a:extLst>
          </p:cNvPr>
          <p:cNvSpPr>
            <a:spLocks noGrp="1"/>
          </p:cNvSpPr>
          <p:nvPr>
            <p:ph type="title"/>
          </p:nvPr>
        </p:nvSpPr>
        <p:spPr/>
        <p:txBody>
          <a:bodyPr>
            <a:normAutofit/>
          </a:bodyPr>
          <a:lstStyle/>
          <a:p>
            <a:r>
              <a:rPr lang="en-US" dirty="0"/>
              <a:t>Baby elephant </a:t>
            </a:r>
            <a:r>
              <a:rPr lang="en-US" dirty="0" err="1"/>
              <a:t>diya</a:t>
            </a:r>
            <a:r>
              <a:rPr lang="en-US" dirty="0"/>
              <a:t> lamp</a:t>
            </a:r>
            <a:br>
              <a:rPr lang="en-US" dirty="0"/>
            </a:br>
            <a:r>
              <a:rPr lang="en-US" dirty="0"/>
              <a:t>        </a:t>
            </a:r>
            <a:r>
              <a:rPr lang="en-US" b="0" dirty="0"/>
              <a:t>(</a:t>
            </a:r>
            <a:r>
              <a:rPr lang="en-US" b="0" dirty="0" err="1"/>
              <a:t>colour</a:t>
            </a:r>
            <a:r>
              <a:rPr lang="en-US" b="0" dirty="0"/>
              <a:t> can vary)</a:t>
            </a:r>
            <a:endParaRPr lang="en-IN" b="0" dirty="0"/>
          </a:p>
        </p:txBody>
      </p:sp>
      <p:pic>
        <p:nvPicPr>
          <p:cNvPr id="6" name="Content Placeholder 5">
            <a:extLst>
              <a:ext uri="{FF2B5EF4-FFF2-40B4-BE49-F238E27FC236}">
                <a16:creationId xmlns:a16="http://schemas.microsoft.com/office/drawing/2014/main" id="{C5B4DACA-E549-4BB4-9E82-9B09FB1AB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680469"/>
            <a:ext cx="5111750" cy="5038275"/>
          </a:xfrm>
        </p:spPr>
      </p:pic>
      <p:sp>
        <p:nvSpPr>
          <p:cNvPr id="4" name="Text Placeholder 3">
            <a:extLst>
              <a:ext uri="{FF2B5EF4-FFF2-40B4-BE49-F238E27FC236}">
                <a16:creationId xmlns:a16="http://schemas.microsoft.com/office/drawing/2014/main" id="{D229B2B1-FC1A-4FC8-861B-4C266E8C5179}"/>
              </a:ext>
            </a:extLst>
          </p:cNvPr>
          <p:cNvSpPr>
            <a:spLocks noGrp="1"/>
          </p:cNvSpPr>
          <p:nvPr>
            <p:ph type="body" sz="half" idx="2"/>
          </p:nvPr>
        </p:nvSpPr>
        <p:spPr/>
        <p:txBody>
          <a:bodyPr/>
          <a:lstStyle/>
          <a:p>
            <a:endParaRPr lang="en-US" dirty="0"/>
          </a:p>
          <a:p>
            <a:endParaRPr lang="en-IN" dirty="0"/>
          </a:p>
          <a:p>
            <a:endParaRPr lang="en-IN" dirty="0"/>
          </a:p>
          <a:p>
            <a:r>
              <a:rPr lang="en-US" sz="1600" dirty="0"/>
              <a:t>                      Code -1107</a:t>
            </a:r>
          </a:p>
          <a:p>
            <a:endParaRPr lang="en-US" sz="1600" dirty="0"/>
          </a:p>
          <a:p>
            <a:r>
              <a:rPr lang="en-US" sz="1600" dirty="0"/>
              <a:t>                  Rs.130 per piece</a:t>
            </a:r>
          </a:p>
          <a:p>
            <a:endParaRPr lang="en-IN" dirty="0"/>
          </a:p>
        </p:txBody>
      </p:sp>
      <p:pic>
        <p:nvPicPr>
          <p:cNvPr id="5" name="Picture 4">
            <a:extLst>
              <a:ext uri="{FF2B5EF4-FFF2-40B4-BE49-F238E27FC236}">
                <a16:creationId xmlns:a16="http://schemas.microsoft.com/office/drawing/2014/main" id="{2A5FBD3B-7ADE-4F92-88ED-47ACAC95BF9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517232"/>
            <a:ext cx="9144000" cy="1349946"/>
          </a:xfrm>
          <a:prstGeom prst="rect">
            <a:avLst/>
          </a:prstGeom>
        </p:spPr>
      </p:pic>
    </p:spTree>
    <p:extLst>
      <p:ext uri="{BB962C8B-B14F-4D97-AF65-F5344CB8AC3E}">
        <p14:creationId xmlns:p14="http://schemas.microsoft.com/office/powerpoint/2010/main" val="3026166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306E-143F-477F-9839-F6AB0BF85FF8}"/>
              </a:ext>
            </a:extLst>
          </p:cNvPr>
          <p:cNvSpPr>
            <a:spLocks noGrp="1"/>
          </p:cNvSpPr>
          <p:nvPr>
            <p:ph type="title"/>
          </p:nvPr>
        </p:nvSpPr>
        <p:spPr/>
        <p:txBody>
          <a:bodyPr>
            <a:normAutofit/>
          </a:bodyPr>
          <a:lstStyle/>
          <a:p>
            <a:r>
              <a:rPr lang="en-US" dirty="0"/>
              <a:t>    Colorful crisscross </a:t>
            </a:r>
            <a:r>
              <a:rPr lang="en-US" dirty="0" err="1"/>
              <a:t>diya</a:t>
            </a:r>
            <a:r>
              <a:rPr lang="en-US" dirty="0"/>
              <a:t>            </a:t>
            </a:r>
            <a:br>
              <a:rPr lang="en-US" dirty="0"/>
            </a:br>
            <a:r>
              <a:rPr lang="en-US" dirty="0"/>
              <a:t>                    (Big)</a:t>
            </a:r>
            <a:endParaRPr lang="en-IN" dirty="0"/>
          </a:p>
        </p:txBody>
      </p:sp>
      <p:pic>
        <p:nvPicPr>
          <p:cNvPr id="6" name="Content Placeholder 5">
            <a:extLst>
              <a:ext uri="{FF2B5EF4-FFF2-40B4-BE49-F238E27FC236}">
                <a16:creationId xmlns:a16="http://schemas.microsoft.com/office/drawing/2014/main" id="{0B201304-83C7-49B9-B299-30192F6EA8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7955" y="273050"/>
            <a:ext cx="4565940" cy="5853113"/>
          </a:xfrm>
        </p:spPr>
      </p:pic>
      <p:sp>
        <p:nvSpPr>
          <p:cNvPr id="4" name="Text Placeholder 3">
            <a:extLst>
              <a:ext uri="{FF2B5EF4-FFF2-40B4-BE49-F238E27FC236}">
                <a16:creationId xmlns:a16="http://schemas.microsoft.com/office/drawing/2014/main" id="{E3F38274-5675-49F4-AAD2-E0FF3C7851CB}"/>
              </a:ext>
            </a:extLst>
          </p:cNvPr>
          <p:cNvSpPr>
            <a:spLocks noGrp="1"/>
          </p:cNvSpPr>
          <p:nvPr>
            <p:ph type="body" sz="half" idx="2"/>
          </p:nvPr>
        </p:nvSpPr>
        <p:spPr/>
        <p:txBody>
          <a:bodyPr/>
          <a:lstStyle/>
          <a:p>
            <a:endParaRPr lang="en-US" dirty="0"/>
          </a:p>
          <a:p>
            <a:endParaRPr lang="en-US" dirty="0"/>
          </a:p>
          <a:p>
            <a:r>
              <a:rPr lang="en-US" dirty="0"/>
              <a:t>                      </a:t>
            </a:r>
            <a:r>
              <a:rPr lang="en-US" sz="1600" dirty="0"/>
              <a:t>Code -1107</a:t>
            </a:r>
          </a:p>
          <a:p>
            <a:r>
              <a:rPr lang="en-US" sz="1600" dirty="0"/>
              <a:t>                    </a:t>
            </a:r>
          </a:p>
          <a:p>
            <a:r>
              <a:rPr lang="en-US" sz="1600" dirty="0"/>
              <a:t>                 Rs. 60 per piece</a:t>
            </a:r>
          </a:p>
          <a:p>
            <a:r>
              <a:rPr lang="en-IN" sz="1600" dirty="0"/>
              <a:t> </a:t>
            </a:r>
          </a:p>
        </p:txBody>
      </p:sp>
      <p:pic>
        <p:nvPicPr>
          <p:cNvPr id="5" name="Picture 4">
            <a:extLst>
              <a:ext uri="{FF2B5EF4-FFF2-40B4-BE49-F238E27FC236}">
                <a16:creationId xmlns:a16="http://schemas.microsoft.com/office/drawing/2014/main" id="{2B141FA0-D1D2-4F59-9341-1C1BEE80642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646390"/>
            <a:ext cx="9144000" cy="1277938"/>
          </a:xfrm>
          <a:prstGeom prst="rect">
            <a:avLst/>
          </a:prstGeom>
        </p:spPr>
      </p:pic>
    </p:spTree>
    <p:extLst>
      <p:ext uri="{BB962C8B-B14F-4D97-AF65-F5344CB8AC3E}">
        <p14:creationId xmlns:p14="http://schemas.microsoft.com/office/powerpoint/2010/main" val="135843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9618-E37F-4A5C-A908-28DBF5A332C1}"/>
              </a:ext>
            </a:extLst>
          </p:cNvPr>
          <p:cNvSpPr>
            <a:spLocks noGrp="1"/>
          </p:cNvSpPr>
          <p:nvPr>
            <p:ph type="title"/>
          </p:nvPr>
        </p:nvSpPr>
        <p:spPr/>
        <p:txBody>
          <a:bodyPr/>
          <a:lstStyle/>
          <a:p>
            <a:r>
              <a:rPr lang="en-US" dirty="0"/>
              <a:t>       Diya designed with          </a:t>
            </a:r>
            <a:br>
              <a:rPr lang="en-US" dirty="0"/>
            </a:br>
            <a:r>
              <a:rPr lang="en-US" dirty="0"/>
              <a:t>           </a:t>
            </a:r>
            <a:r>
              <a:rPr lang="en-US" dirty="0" err="1"/>
              <a:t>Ganesha</a:t>
            </a:r>
            <a:r>
              <a:rPr lang="en-US" dirty="0"/>
              <a:t> (Big)</a:t>
            </a:r>
            <a:endParaRPr lang="en-IN" dirty="0"/>
          </a:p>
        </p:txBody>
      </p:sp>
      <p:pic>
        <p:nvPicPr>
          <p:cNvPr id="6" name="Content Placeholder 5">
            <a:extLst>
              <a:ext uri="{FF2B5EF4-FFF2-40B4-BE49-F238E27FC236}">
                <a16:creationId xmlns:a16="http://schemas.microsoft.com/office/drawing/2014/main" id="{5C467F75-E4AE-487A-950C-2BCC96FE7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760601"/>
            <a:ext cx="5111750" cy="4878011"/>
          </a:xfrm>
        </p:spPr>
      </p:pic>
      <p:sp>
        <p:nvSpPr>
          <p:cNvPr id="4" name="Text Placeholder 3">
            <a:extLst>
              <a:ext uri="{FF2B5EF4-FFF2-40B4-BE49-F238E27FC236}">
                <a16:creationId xmlns:a16="http://schemas.microsoft.com/office/drawing/2014/main" id="{14427ABC-4EC6-47E1-83CC-8F9568436A82}"/>
              </a:ext>
            </a:extLst>
          </p:cNvPr>
          <p:cNvSpPr>
            <a:spLocks noGrp="1"/>
          </p:cNvSpPr>
          <p:nvPr>
            <p:ph type="body" sz="half" idx="2"/>
          </p:nvPr>
        </p:nvSpPr>
        <p:spPr/>
        <p:txBody>
          <a:bodyPr/>
          <a:lstStyle/>
          <a:p>
            <a:endParaRPr lang="en-US" dirty="0"/>
          </a:p>
          <a:p>
            <a:endParaRPr lang="en-IN" dirty="0"/>
          </a:p>
          <a:p>
            <a:r>
              <a:rPr lang="en-IN" sz="1600" dirty="0"/>
              <a:t>                      Code- 1108</a:t>
            </a:r>
          </a:p>
          <a:p>
            <a:endParaRPr lang="en-IN" sz="1600" dirty="0"/>
          </a:p>
          <a:p>
            <a:r>
              <a:rPr lang="en-IN" sz="1600" dirty="0"/>
              <a:t>                           Rs.60</a:t>
            </a:r>
          </a:p>
        </p:txBody>
      </p:sp>
      <p:pic>
        <p:nvPicPr>
          <p:cNvPr id="5" name="Picture 4">
            <a:extLst>
              <a:ext uri="{FF2B5EF4-FFF2-40B4-BE49-F238E27FC236}">
                <a16:creationId xmlns:a16="http://schemas.microsoft.com/office/drawing/2014/main" id="{3EB9BD05-BC0F-4F6E-9B9C-DDA46968633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646390"/>
            <a:ext cx="9144000" cy="1277938"/>
          </a:xfrm>
          <a:prstGeom prst="rect">
            <a:avLst/>
          </a:prstGeom>
        </p:spPr>
      </p:pic>
    </p:spTree>
    <p:extLst>
      <p:ext uri="{BB962C8B-B14F-4D97-AF65-F5344CB8AC3E}">
        <p14:creationId xmlns:p14="http://schemas.microsoft.com/office/powerpoint/2010/main" val="995292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6EB6-60FC-4049-8A28-EAE463D3F4C5}"/>
              </a:ext>
            </a:extLst>
          </p:cNvPr>
          <p:cNvSpPr>
            <a:spLocks noGrp="1"/>
          </p:cNvSpPr>
          <p:nvPr>
            <p:ph type="title"/>
          </p:nvPr>
        </p:nvSpPr>
        <p:spPr/>
        <p:txBody>
          <a:bodyPr/>
          <a:lstStyle/>
          <a:p>
            <a:r>
              <a:rPr lang="en-US" dirty="0"/>
              <a:t>Blue silver color Diya with stand (Big)</a:t>
            </a:r>
            <a:endParaRPr lang="en-IN" dirty="0"/>
          </a:p>
        </p:txBody>
      </p:sp>
      <p:pic>
        <p:nvPicPr>
          <p:cNvPr id="6" name="Content Placeholder 5">
            <a:extLst>
              <a:ext uri="{FF2B5EF4-FFF2-40B4-BE49-F238E27FC236}">
                <a16:creationId xmlns:a16="http://schemas.microsoft.com/office/drawing/2014/main" id="{D01614C4-D208-4C38-8F87-D77464AF1E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9688" y="273050"/>
            <a:ext cx="4942474" cy="5853113"/>
          </a:xfrm>
        </p:spPr>
      </p:pic>
      <p:sp>
        <p:nvSpPr>
          <p:cNvPr id="4" name="Text Placeholder 3">
            <a:extLst>
              <a:ext uri="{FF2B5EF4-FFF2-40B4-BE49-F238E27FC236}">
                <a16:creationId xmlns:a16="http://schemas.microsoft.com/office/drawing/2014/main" id="{143AC7E5-1CFB-4282-B6D7-9BDABDB85D8B}"/>
              </a:ext>
            </a:extLst>
          </p:cNvPr>
          <p:cNvSpPr>
            <a:spLocks noGrp="1"/>
          </p:cNvSpPr>
          <p:nvPr>
            <p:ph type="body" sz="half" idx="2"/>
          </p:nvPr>
        </p:nvSpPr>
        <p:spPr/>
        <p:txBody>
          <a:bodyPr/>
          <a:lstStyle/>
          <a:p>
            <a:endParaRPr lang="en-US" dirty="0"/>
          </a:p>
          <a:p>
            <a:endParaRPr lang="en-IN" dirty="0"/>
          </a:p>
          <a:p>
            <a:r>
              <a:rPr lang="en-IN" sz="1600" dirty="0"/>
              <a:t>                      Code- 1109</a:t>
            </a:r>
          </a:p>
          <a:p>
            <a:endParaRPr lang="en-IN" sz="1600" dirty="0"/>
          </a:p>
          <a:p>
            <a:r>
              <a:rPr lang="en-IN" sz="1600" dirty="0"/>
              <a:t>                            Rs.70</a:t>
            </a:r>
          </a:p>
        </p:txBody>
      </p:sp>
      <p:pic>
        <p:nvPicPr>
          <p:cNvPr id="5" name="Picture 4">
            <a:extLst>
              <a:ext uri="{FF2B5EF4-FFF2-40B4-BE49-F238E27FC236}">
                <a16:creationId xmlns:a16="http://schemas.microsoft.com/office/drawing/2014/main" id="{EDE25A63-ECD5-4529-A14F-78CDECB1EE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646390"/>
            <a:ext cx="9144000" cy="1277938"/>
          </a:xfrm>
          <a:prstGeom prst="rect">
            <a:avLst/>
          </a:prstGeom>
        </p:spPr>
      </p:pic>
    </p:spTree>
    <p:extLst>
      <p:ext uri="{BB962C8B-B14F-4D97-AF65-F5344CB8AC3E}">
        <p14:creationId xmlns:p14="http://schemas.microsoft.com/office/powerpoint/2010/main" val="579393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510</TotalTime>
  <Words>754</Words>
  <Application>Microsoft Office PowerPoint</Application>
  <PresentationFormat>On-screen Show (4:3)</PresentationFormat>
  <Paragraphs>182</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Times New Roman</vt:lpstr>
      <vt:lpstr>Office Theme</vt:lpstr>
      <vt:lpstr>Get Diwali decorations @home </vt:lpstr>
      <vt:lpstr>     Scented Pillar Candle         (colour may vary)</vt:lpstr>
      <vt:lpstr>          Scented Pillar Candles                (set of 2)       (colour may vary)</vt:lpstr>
      <vt:lpstr>            Cube Candles                 (set of 3)           (colour can vary)</vt:lpstr>
      <vt:lpstr>          Votive Gel Candles                 (set of 6) minimum order of 3 sets </vt:lpstr>
      <vt:lpstr>Baby elephant diya lamp         (colour can vary)</vt:lpstr>
      <vt:lpstr>    Colorful crisscross diya                                 (Big)</vt:lpstr>
      <vt:lpstr>       Diya designed with                      Ganesha (Big)</vt:lpstr>
      <vt:lpstr>Blue silver color Diya with stand (Big)</vt:lpstr>
      <vt:lpstr>Rangoli designed Diya              (Big)</vt:lpstr>
      <vt:lpstr>Pink silver diya with stand                  (Big)</vt:lpstr>
      <vt:lpstr>      Floral designed diya                    (Big)</vt:lpstr>
      <vt:lpstr>Yellow silver diya with                  stand                  (Big)</vt:lpstr>
      <vt:lpstr>         Colourful diya                Set of 2</vt:lpstr>
      <vt:lpstr>Handpainted diyas (Set of 6 small diyas) Code- 1116 Rs.120 for a set of 6pcs                 </vt:lpstr>
      <vt:lpstr>Handpainted diyas (Set of 6 small diyas) Code- 1116 Rs.120 for set of 6 pcs</vt:lpstr>
      <vt:lpstr>Tealight with golden        holder (set of 6pcs)</vt:lpstr>
      <vt:lpstr>Golden diya(medium) Set of 6 piece diya  Code-1149 Rs. 150 for set of 6pcs</vt:lpstr>
      <vt:lpstr>Golden diya(small) Set of 6 piece   Code- 1150 Rs. 120 for set of 6pcs diyas</vt:lpstr>
      <vt:lpstr>Colouful hangings Set of 2 in one colour    Code- 1117 Rs.140 for a pair</vt:lpstr>
      <vt:lpstr>    Festive Tealight Holder       (colour may vary)</vt:lpstr>
      <vt:lpstr>Floral Tealight Holder</vt:lpstr>
      <vt:lpstr>Ganesha Tealight Holder               (set of 2)</vt:lpstr>
      <vt:lpstr>Festive Pearl Hangings              (set of 2)</vt:lpstr>
      <vt:lpstr>   Ganesha Tealight Holder</vt:lpstr>
      <vt:lpstr>         Buddha Lantern</vt:lpstr>
      <vt:lpstr>          Leaf Cut Lantern</vt:lpstr>
      <vt:lpstr>      Sunflower Mirror</vt:lpstr>
      <vt:lpstr>        Peacock Wall Hanging </vt:lpstr>
      <vt:lpstr>Floral Wall Hanging with                                                                                                                                                 Tealight Holder</vt:lpstr>
      <vt:lpstr>Leafy Wall Hanging</vt:lpstr>
      <vt:lpstr>Floral Wall Hanging (oval shape)</vt:lpstr>
      <vt:lpstr>Leaf cutout Metal Tealight  holders</vt:lpstr>
      <vt:lpstr>Hexagonal Metal Tealight Wall Hanging</vt:lpstr>
      <vt:lpstr>Antique Lantern  (colour may vary)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Medium Size Candle</dc:title>
  <dc:creator>Owner</dc:creator>
  <cp:lastModifiedBy>Megha Goswami</cp:lastModifiedBy>
  <cp:revision>49</cp:revision>
  <dcterms:created xsi:type="dcterms:W3CDTF">2020-10-17T08:01:59Z</dcterms:created>
  <dcterms:modified xsi:type="dcterms:W3CDTF">2020-11-12T10:34:15Z</dcterms:modified>
</cp:coreProperties>
</file>